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36" r:id="rId2"/>
    <p:sldId id="334" r:id="rId3"/>
    <p:sldId id="329" r:id="rId4"/>
    <p:sldId id="373" r:id="rId5"/>
    <p:sldId id="372" r:id="rId6"/>
    <p:sldId id="380" r:id="rId7"/>
    <p:sldId id="320" r:id="rId8"/>
    <p:sldId id="381" r:id="rId9"/>
    <p:sldId id="377" r:id="rId10"/>
    <p:sldId id="330" r:id="rId11"/>
    <p:sldId id="296" r:id="rId12"/>
    <p:sldId id="308" r:id="rId13"/>
    <p:sldId id="408" r:id="rId14"/>
    <p:sldId id="307" r:id="rId15"/>
    <p:sldId id="409" r:id="rId16"/>
    <p:sldId id="410" r:id="rId17"/>
    <p:sldId id="411" r:id="rId18"/>
    <p:sldId id="412" r:id="rId19"/>
    <p:sldId id="413" r:id="rId20"/>
    <p:sldId id="414" r:id="rId21"/>
    <p:sldId id="415" r:id="rId22"/>
  </p:sldIdLst>
  <p:sldSz cx="12190413" cy="6859588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34" charset="-127"/>
      <p:regular r:id="rId29"/>
      <p:bold r:id="rId30"/>
    </p:embeddedFont>
    <p:embeddedFont>
      <p:font typeface="Impact" panose="020B0806030902050204" pitchFamily="34" charset="0"/>
      <p:regular r:id="rId31"/>
    </p:embeddedFont>
    <p:embeddedFont>
      <p:font typeface="Arial Unicode MS" panose="020B0604020202020204" pitchFamily="34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</p:embeddedFont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005DA2"/>
    <a:srgbClr val="005292"/>
    <a:srgbClr val="FFC400"/>
    <a:srgbClr val="FFD347"/>
    <a:srgbClr val="FFC91D"/>
    <a:srgbClr val="0071C1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6300" autoAdjust="0"/>
  </p:normalViewPr>
  <p:slideViewPr>
    <p:cSldViewPr>
      <p:cViewPr>
        <p:scale>
          <a:sx n="40" d="100"/>
          <a:sy n="40" d="100"/>
        </p:scale>
        <p:origin x="-2280" y="-1090"/>
      </p:cViewPr>
      <p:guideLst>
        <p:guide orient="horz" pos="2104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05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74CB2-8E31-4029-8803-9E8EFAC84806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2905A-B2DB-4CD1-A0EE-81E2CDE5E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01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92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523314" y="0"/>
            <a:ext cx="315308" cy="1107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600" dirty="0">
                <a:solidFill>
                  <a:srgbClr val="C00000"/>
                </a:solidFill>
                <a:latin typeface="Impact" panose="020B0806030902050204" pitchFamily="34" charset="0"/>
              </a:rPr>
              <a:t>1</a:t>
            </a:r>
            <a:endParaRPr lang="zh-CN" altLang="en-US" sz="66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126654" y="765498"/>
            <a:ext cx="11074983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23320" y="768392"/>
            <a:ext cx="524538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>
            <a:spLocks noChangeArrowheads="1"/>
          </p:cNvSpPr>
          <p:nvPr userDrawn="1"/>
        </p:nvSpPr>
        <p:spPr bwMode="auto">
          <a:xfrm>
            <a:off x="523314" y="0"/>
            <a:ext cx="315308" cy="1107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600" dirty="0" smtClean="0">
                <a:solidFill>
                  <a:srgbClr val="C00000"/>
                </a:solidFill>
                <a:latin typeface="Impact" panose="020B0806030902050204" pitchFamily="34" charset="0"/>
              </a:rPr>
              <a:t>2</a:t>
            </a:r>
            <a:endParaRPr lang="zh-CN" altLang="en-US" sz="66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126654" y="765498"/>
            <a:ext cx="11074983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23320" y="768392"/>
            <a:ext cx="524538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>
            <a:spLocks noChangeArrowheads="1"/>
          </p:cNvSpPr>
          <p:nvPr userDrawn="1"/>
        </p:nvSpPr>
        <p:spPr bwMode="auto">
          <a:xfrm>
            <a:off x="523314" y="0"/>
            <a:ext cx="315308" cy="1107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600" dirty="0" smtClean="0">
                <a:solidFill>
                  <a:srgbClr val="C00000"/>
                </a:solidFill>
                <a:latin typeface="Impact" panose="020B0806030902050204" pitchFamily="34" charset="0"/>
              </a:rPr>
              <a:t>3</a:t>
            </a:r>
            <a:endParaRPr lang="zh-CN" altLang="en-US" sz="66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126654" y="765498"/>
            <a:ext cx="11074983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23320" y="768392"/>
            <a:ext cx="524538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>
            <a:spLocks noChangeArrowheads="1"/>
          </p:cNvSpPr>
          <p:nvPr userDrawn="1"/>
        </p:nvSpPr>
        <p:spPr bwMode="auto">
          <a:xfrm>
            <a:off x="523314" y="0"/>
            <a:ext cx="315308" cy="1107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600" dirty="0" smtClean="0">
                <a:solidFill>
                  <a:srgbClr val="C00000"/>
                </a:solidFill>
                <a:latin typeface="Impact" panose="020B0806030902050204" pitchFamily="34" charset="0"/>
              </a:rPr>
              <a:t>4</a:t>
            </a:r>
            <a:endParaRPr lang="zh-CN" altLang="en-US" sz="66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126654" y="765498"/>
            <a:ext cx="11074983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23320" y="768392"/>
            <a:ext cx="524538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>
            <a:spLocks noChangeArrowheads="1"/>
          </p:cNvSpPr>
          <p:nvPr userDrawn="1"/>
        </p:nvSpPr>
        <p:spPr bwMode="auto">
          <a:xfrm>
            <a:off x="523314" y="0"/>
            <a:ext cx="315308" cy="1107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600" dirty="0" smtClean="0">
                <a:solidFill>
                  <a:srgbClr val="C00000"/>
                </a:solidFill>
                <a:latin typeface="Impact" panose="020B0806030902050204" pitchFamily="34" charset="0"/>
              </a:rPr>
              <a:t>5</a:t>
            </a:r>
            <a:endParaRPr lang="zh-CN" altLang="en-US" sz="66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126654" y="765498"/>
            <a:ext cx="11074983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23320" y="768392"/>
            <a:ext cx="524538" cy="89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" y="794"/>
            <a:ext cx="12185478" cy="6858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6683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1235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63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23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4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40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6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90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50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2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4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70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可选过程 11"/>
          <p:cNvSpPr/>
          <p:nvPr/>
        </p:nvSpPr>
        <p:spPr bwMode="auto">
          <a:xfrm>
            <a:off x="753333" y="3938400"/>
            <a:ext cx="5854591" cy="430987"/>
          </a:xfrm>
          <a:prstGeom prst="flowChartAlternateProcess">
            <a:avLst/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175" y="3130177"/>
            <a:ext cx="9542592" cy="67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sz="5400" b="1" dirty="0">
                <a:solidFill>
                  <a:srgbClr val="C224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网页设计大赛报告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3333" y="4442572"/>
            <a:ext cx="6117493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C224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dirty="0" smtClean="0">
                <a:solidFill>
                  <a:srgbClr val="C224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dirty="0" smtClean="0">
                <a:solidFill>
                  <a:srgbClr val="C224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solidFill>
                  <a:srgbClr val="C224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rgbClr val="C224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000" dirty="0" smtClean="0">
              <a:solidFill>
                <a:srgbClr val="C224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435" y="3938270"/>
            <a:ext cx="6048375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C224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本组的网页有完整的思路及框架，更贴近实用</a:t>
            </a:r>
            <a:endParaRPr lang="zh-CN" altLang="en-US" sz="2200" b="1" dirty="0">
              <a:solidFill>
                <a:srgbClr val="C224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867855" y="5997196"/>
            <a:ext cx="465466" cy="472172"/>
            <a:chOff x="4796805" y="-215900"/>
            <a:chExt cx="2093913" cy="2122488"/>
          </a:xfrm>
          <a:solidFill>
            <a:srgbClr val="AF2019"/>
          </a:solidFill>
        </p:grpSpPr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4796805" y="-21590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5168280" y="0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466948" y="5997196"/>
            <a:ext cx="465466" cy="472172"/>
            <a:chOff x="7772329" y="-1123557"/>
            <a:chExt cx="465708" cy="472063"/>
          </a:xfrm>
          <a:solidFill>
            <a:srgbClr val="AF2019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7866603" y="-1084628"/>
              <a:ext cx="277160" cy="398943"/>
            </a:xfrm>
            <a:custGeom>
              <a:avLst/>
              <a:gdLst>
                <a:gd name="T0" fmla="*/ 370 w 780"/>
                <a:gd name="T1" fmla="*/ 732 h 1139"/>
                <a:gd name="T2" fmla="*/ 498 w 780"/>
                <a:gd name="T3" fmla="*/ 660 h 1139"/>
                <a:gd name="T4" fmla="*/ 578 w 780"/>
                <a:gd name="T5" fmla="*/ 682 h 1139"/>
                <a:gd name="T6" fmla="*/ 653 w 780"/>
                <a:gd name="T7" fmla="*/ 535 h 1139"/>
                <a:gd name="T8" fmla="*/ 709 w 780"/>
                <a:gd name="T9" fmla="*/ 494 h 1139"/>
                <a:gd name="T10" fmla="*/ 711 w 780"/>
                <a:gd name="T11" fmla="*/ 316 h 1139"/>
                <a:gd name="T12" fmla="*/ 657 w 780"/>
                <a:gd name="T13" fmla="*/ 274 h 1139"/>
                <a:gd name="T14" fmla="*/ 596 w 780"/>
                <a:gd name="T15" fmla="*/ 128 h 1139"/>
                <a:gd name="T16" fmla="*/ 531 w 780"/>
                <a:gd name="T17" fmla="*/ 141 h 1139"/>
                <a:gd name="T18" fmla="*/ 409 w 780"/>
                <a:gd name="T19" fmla="*/ 69 h 1139"/>
                <a:gd name="T20" fmla="*/ 380 w 780"/>
                <a:gd name="T21" fmla="*/ 69 h 1139"/>
                <a:gd name="T22" fmla="*/ 289 w 780"/>
                <a:gd name="T23" fmla="*/ 140 h 1139"/>
                <a:gd name="T24" fmla="*/ 260 w 780"/>
                <a:gd name="T25" fmla="*/ 132 h 1139"/>
                <a:gd name="T26" fmla="*/ 187 w 780"/>
                <a:gd name="T27" fmla="*/ 138 h 1139"/>
                <a:gd name="T28" fmla="*/ 80 w 780"/>
                <a:gd name="T29" fmla="*/ 280 h 1139"/>
                <a:gd name="T30" fmla="*/ 99 w 780"/>
                <a:gd name="T31" fmla="*/ 346 h 1139"/>
                <a:gd name="T32" fmla="*/ 64 w 780"/>
                <a:gd name="T33" fmla="*/ 501 h 1139"/>
                <a:gd name="T34" fmla="*/ 181 w 780"/>
                <a:gd name="T35" fmla="*/ 609 h 1139"/>
                <a:gd name="T36" fmla="*/ 194 w 780"/>
                <a:gd name="T37" fmla="*/ 676 h 1139"/>
                <a:gd name="T38" fmla="*/ 272 w 780"/>
                <a:gd name="T39" fmla="*/ 657 h 1139"/>
                <a:gd name="T40" fmla="*/ 294 w 780"/>
                <a:gd name="T41" fmla="*/ 726 h 1139"/>
                <a:gd name="T42" fmla="*/ 221 w 780"/>
                <a:gd name="T43" fmla="*/ 731 h 1139"/>
                <a:gd name="T44" fmla="*/ 121 w 780"/>
                <a:gd name="T45" fmla="*/ 608 h 1139"/>
                <a:gd name="T46" fmla="*/ 7 w 780"/>
                <a:gd name="T47" fmla="*/ 519 h 1139"/>
                <a:gd name="T48" fmla="*/ 51 w 780"/>
                <a:gd name="T49" fmla="*/ 381 h 1139"/>
                <a:gd name="T50" fmla="*/ 64 w 780"/>
                <a:gd name="T51" fmla="*/ 223 h 1139"/>
                <a:gd name="T52" fmla="*/ 127 w 780"/>
                <a:gd name="T53" fmla="*/ 138 h 1139"/>
                <a:gd name="T54" fmla="*/ 276 w 780"/>
                <a:gd name="T55" fmla="*/ 75 h 1139"/>
                <a:gd name="T56" fmla="*/ 298 w 780"/>
                <a:gd name="T57" fmla="*/ 81 h 1139"/>
                <a:gd name="T58" fmla="*/ 394 w 780"/>
                <a:gd name="T59" fmla="*/ 0 h 1139"/>
                <a:gd name="T60" fmla="*/ 508 w 780"/>
                <a:gd name="T61" fmla="*/ 85 h 1139"/>
                <a:gd name="T62" fmla="*/ 638 w 780"/>
                <a:gd name="T63" fmla="*/ 87 h 1139"/>
                <a:gd name="T64" fmla="*/ 675 w 780"/>
                <a:gd name="T65" fmla="*/ 217 h 1139"/>
                <a:gd name="T66" fmla="*/ 758 w 780"/>
                <a:gd name="T67" fmla="*/ 353 h 1139"/>
                <a:gd name="T68" fmla="*/ 756 w 780"/>
                <a:gd name="T69" fmla="*/ 459 h 1139"/>
                <a:gd name="T70" fmla="*/ 670 w 780"/>
                <a:gd name="T71" fmla="*/ 592 h 1139"/>
                <a:gd name="T72" fmla="*/ 578 w 780"/>
                <a:gd name="T73" fmla="*/ 741 h 1139"/>
                <a:gd name="T74" fmla="*/ 498 w 780"/>
                <a:gd name="T75" fmla="*/ 719 h 1139"/>
                <a:gd name="T76" fmla="*/ 385 w 780"/>
                <a:gd name="T77" fmla="*/ 801 h 1139"/>
                <a:gd name="T78" fmla="*/ 388 w 780"/>
                <a:gd name="T79" fmla="*/ 615 h 1139"/>
                <a:gd name="T80" fmla="*/ 388 w 780"/>
                <a:gd name="T81" fmla="*/ 650 h 1139"/>
                <a:gd name="T82" fmla="*/ 626 w 780"/>
                <a:gd name="T83" fmla="*/ 413 h 1139"/>
                <a:gd name="T84" fmla="*/ 388 w 780"/>
                <a:gd name="T85" fmla="*/ 583 h 1139"/>
                <a:gd name="T86" fmla="*/ 559 w 780"/>
                <a:gd name="T87" fmla="*/ 413 h 1139"/>
                <a:gd name="T88" fmla="*/ 533 w 780"/>
                <a:gd name="T89" fmla="*/ 780 h 1139"/>
                <a:gd name="T90" fmla="*/ 432 w 780"/>
                <a:gd name="T91" fmla="*/ 838 h 1139"/>
                <a:gd name="T92" fmla="*/ 515 w 780"/>
                <a:gd name="T93" fmla="*/ 1003 h 1139"/>
                <a:gd name="T94" fmla="*/ 669 w 780"/>
                <a:gd name="T95" fmla="*/ 1091 h 1139"/>
                <a:gd name="T96" fmla="*/ 283 w 780"/>
                <a:gd name="T97" fmla="*/ 792 h 1139"/>
                <a:gd name="T98" fmla="*/ 195 w 780"/>
                <a:gd name="T99" fmla="*/ 783 h 1139"/>
                <a:gd name="T100" fmla="*/ 136 w 780"/>
                <a:gd name="T101" fmla="*/ 1118 h 1139"/>
                <a:gd name="T102" fmla="*/ 361 w 780"/>
                <a:gd name="T103" fmla="*/ 1103 h 1139"/>
                <a:gd name="T104" fmla="*/ 385 w 780"/>
                <a:gd name="T105" fmla="*/ 8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0" h="1139">
                  <a:moveTo>
                    <a:pt x="272" y="657"/>
                  </a:moveTo>
                  <a:cubicBezTo>
                    <a:pt x="300" y="657"/>
                    <a:pt x="328" y="671"/>
                    <a:pt x="343" y="693"/>
                  </a:cubicBezTo>
                  <a:lnTo>
                    <a:pt x="370" y="732"/>
                  </a:lnTo>
                  <a:cubicBezTo>
                    <a:pt x="379" y="745"/>
                    <a:pt x="391" y="745"/>
                    <a:pt x="400" y="733"/>
                  </a:cubicBezTo>
                  <a:lnTo>
                    <a:pt x="428" y="694"/>
                  </a:lnTo>
                  <a:cubicBezTo>
                    <a:pt x="443" y="673"/>
                    <a:pt x="470" y="660"/>
                    <a:pt x="498" y="660"/>
                  </a:cubicBezTo>
                  <a:cubicBezTo>
                    <a:pt x="507" y="660"/>
                    <a:pt x="516" y="661"/>
                    <a:pt x="524" y="664"/>
                  </a:cubicBezTo>
                  <a:lnTo>
                    <a:pt x="569" y="680"/>
                  </a:lnTo>
                  <a:cubicBezTo>
                    <a:pt x="572" y="681"/>
                    <a:pt x="575" y="682"/>
                    <a:pt x="578" y="682"/>
                  </a:cubicBezTo>
                  <a:cubicBezTo>
                    <a:pt x="591" y="682"/>
                    <a:pt x="593" y="670"/>
                    <a:pt x="593" y="663"/>
                  </a:cubicBezTo>
                  <a:lnTo>
                    <a:pt x="593" y="615"/>
                  </a:lnTo>
                  <a:cubicBezTo>
                    <a:pt x="593" y="580"/>
                    <a:pt x="620" y="545"/>
                    <a:pt x="653" y="535"/>
                  </a:cubicBezTo>
                  <a:lnTo>
                    <a:pt x="699" y="521"/>
                  </a:lnTo>
                  <a:cubicBezTo>
                    <a:pt x="706" y="519"/>
                    <a:pt x="711" y="515"/>
                    <a:pt x="713" y="511"/>
                  </a:cubicBezTo>
                  <a:cubicBezTo>
                    <a:pt x="715" y="506"/>
                    <a:pt x="713" y="500"/>
                    <a:pt x="709" y="494"/>
                  </a:cubicBezTo>
                  <a:lnTo>
                    <a:pt x="680" y="455"/>
                  </a:lnTo>
                  <a:cubicBezTo>
                    <a:pt x="660" y="426"/>
                    <a:pt x="660" y="383"/>
                    <a:pt x="682" y="355"/>
                  </a:cubicBezTo>
                  <a:lnTo>
                    <a:pt x="711" y="316"/>
                  </a:lnTo>
                  <a:cubicBezTo>
                    <a:pt x="716" y="311"/>
                    <a:pt x="717" y="304"/>
                    <a:pt x="716" y="300"/>
                  </a:cubicBezTo>
                  <a:cubicBezTo>
                    <a:pt x="715" y="295"/>
                    <a:pt x="710" y="291"/>
                    <a:pt x="703" y="288"/>
                  </a:cubicBezTo>
                  <a:lnTo>
                    <a:pt x="657" y="274"/>
                  </a:lnTo>
                  <a:cubicBezTo>
                    <a:pt x="624" y="263"/>
                    <a:pt x="598" y="227"/>
                    <a:pt x="599" y="192"/>
                  </a:cubicBezTo>
                  <a:lnTo>
                    <a:pt x="600" y="144"/>
                  </a:lnTo>
                  <a:cubicBezTo>
                    <a:pt x="601" y="137"/>
                    <a:pt x="599" y="132"/>
                    <a:pt x="596" y="128"/>
                  </a:cubicBezTo>
                  <a:cubicBezTo>
                    <a:pt x="593" y="125"/>
                    <a:pt x="588" y="125"/>
                    <a:pt x="585" y="125"/>
                  </a:cubicBezTo>
                  <a:cubicBezTo>
                    <a:pt x="583" y="125"/>
                    <a:pt x="580" y="125"/>
                    <a:pt x="577" y="126"/>
                  </a:cubicBezTo>
                  <a:lnTo>
                    <a:pt x="531" y="141"/>
                  </a:lnTo>
                  <a:cubicBezTo>
                    <a:pt x="524" y="143"/>
                    <a:pt x="516" y="144"/>
                    <a:pt x="508" y="144"/>
                  </a:cubicBezTo>
                  <a:cubicBezTo>
                    <a:pt x="479" y="144"/>
                    <a:pt x="451" y="130"/>
                    <a:pt x="436" y="108"/>
                  </a:cubicBezTo>
                  <a:lnTo>
                    <a:pt x="409" y="69"/>
                  </a:lnTo>
                  <a:cubicBezTo>
                    <a:pt x="405" y="63"/>
                    <a:pt x="400" y="59"/>
                    <a:pt x="394" y="59"/>
                  </a:cubicBezTo>
                  <a:cubicBezTo>
                    <a:pt x="388" y="59"/>
                    <a:pt x="386" y="59"/>
                    <a:pt x="381" y="67"/>
                  </a:cubicBezTo>
                  <a:lnTo>
                    <a:pt x="380" y="69"/>
                  </a:lnTo>
                  <a:cubicBezTo>
                    <a:pt x="368" y="87"/>
                    <a:pt x="352" y="110"/>
                    <a:pt x="339" y="123"/>
                  </a:cubicBezTo>
                  <a:cubicBezTo>
                    <a:pt x="331" y="131"/>
                    <a:pt x="318" y="141"/>
                    <a:pt x="301" y="141"/>
                  </a:cubicBezTo>
                  <a:cubicBezTo>
                    <a:pt x="296" y="141"/>
                    <a:pt x="292" y="141"/>
                    <a:pt x="289" y="140"/>
                  </a:cubicBezTo>
                  <a:lnTo>
                    <a:pt x="285" y="140"/>
                  </a:lnTo>
                  <a:lnTo>
                    <a:pt x="282" y="138"/>
                  </a:lnTo>
                  <a:cubicBezTo>
                    <a:pt x="276" y="136"/>
                    <a:pt x="268" y="134"/>
                    <a:pt x="260" y="132"/>
                  </a:cubicBezTo>
                  <a:cubicBezTo>
                    <a:pt x="248" y="128"/>
                    <a:pt x="227" y="122"/>
                    <a:pt x="224" y="122"/>
                  </a:cubicBezTo>
                  <a:cubicBezTo>
                    <a:pt x="215" y="120"/>
                    <a:pt x="205" y="118"/>
                    <a:pt x="202" y="118"/>
                  </a:cubicBezTo>
                  <a:cubicBezTo>
                    <a:pt x="191" y="118"/>
                    <a:pt x="187" y="128"/>
                    <a:pt x="187" y="138"/>
                  </a:cubicBezTo>
                  <a:lnTo>
                    <a:pt x="187" y="186"/>
                  </a:lnTo>
                  <a:cubicBezTo>
                    <a:pt x="187" y="221"/>
                    <a:pt x="160" y="256"/>
                    <a:pt x="126" y="266"/>
                  </a:cubicBezTo>
                  <a:lnTo>
                    <a:pt x="80" y="280"/>
                  </a:lnTo>
                  <a:cubicBezTo>
                    <a:pt x="73" y="282"/>
                    <a:pt x="68" y="286"/>
                    <a:pt x="67" y="290"/>
                  </a:cubicBezTo>
                  <a:cubicBezTo>
                    <a:pt x="65" y="295"/>
                    <a:pt x="67" y="301"/>
                    <a:pt x="71" y="307"/>
                  </a:cubicBezTo>
                  <a:lnTo>
                    <a:pt x="99" y="346"/>
                  </a:lnTo>
                  <a:cubicBezTo>
                    <a:pt x="120" y="375"/>
                    <a:pt x="119" y="419"/>
                    <a:pt x="98" y="446"/>
                  </a:cubicBezTo>
                  <a:lnTo>
                    <a:pt x="68" y="485"/>
                  </a:lnTo>
                  <a:cubicBezTo>
                    <a:pt x="64" y="490"/>
                    <a:pt x="62" y="496"/>
                    <a:pt x="64" y="501"/>
                  </a:cubicBezTo>
                  <a:cubicBezTo>
                    <a:pt x="65" y="506"/>
                    <a:pt x="70" y="510"/>
                    <a:pt x="77" y="513"/>
                  </a:cubicBezTo>
                  <a:lnTo>
                    <a:pt x="123" y="527"/>
                  </a:lnTo>
                  <a:cubicBezTo>
                    <a:pt x="156" y="538"/>
                    <a:pt x="181" y="574"/>
                    <a:pt x="181" y="609"/>
                  </a:cubicBezTo>
                  <a:lnTo>
                    <a:pt x="179" y="657"/>
                  </a:lnTo>
                  <a:cubicBezTo>
                    <a:pt x="179" y="664"/>
                    <a:pt x="181" y="669"/>
                    <a:pt x="184" y="672"/>
                  </a:cubicBezTo>
                  <a:cubicBezTo>
                    <a:pt x="187" y="676"/>
                    <a:pt x="191" y="676"/>
                    <a:pt x="194" y="676"/>
                  </a:cubicBezTo>
                  <a:cubicBezTo>
                    <a:pt x="197" y="676"/>
                    <a:pt x="200" y="676"/>
                    <a:pt x="203" y="675"/>
                  </a:cubicBezTo>
                  <a:lnTo>
                    <a:pt x="248" y="660"/>
                  </a:lnTo>
                  <a:cubicBezTo>
                    <a:pt x="256" y="658"/>
                    <a:pt x="264" y="657"/>
                    <a:pt x="272" y="657"/>
                  </a:cubicBezTo>
                  <a:close/>
                  <a:moveTo>
                    <a:pt x="385" y="801"/>
                  </a:moveTo>
                  <a:cubicBezTo>
                    <a:pt x="360" y="801"/>
                    <a:pt x="337" y="788"/>
                    <a:pt x="322" y="765"/>
                  </a:cubicBezTo>
                  <a:lnTo>
                    <a:pt x="294" y="726"/>
                  </a:lnTo>
                  <a:cubicBezTo>
                    <a:pt x="291" y="721"/>
                    <a:pt x="282" y="716"/>
                    <a:pt x="272" y="716"/>
                  </a:cubicBezTo>
                  <a:cubicBezTo>
                    <a:pt x="270" y="716"/>
                    <a:pt x="268" y="716"/>
                    <a:pt x="266" y="716"/>
                  </a:cubicBezTo>
                  <a:lnTo>
                    <a:pt x="221" y="731"/>
                  </a:lnTo>
                  <a:cubicBezTo>
                    <a:pt x="192" y="741"/>
                    <a:pt x="161" y="734"/>
                    <a:pt x="141" y="714"/>
                  </a:cubicBezTo>
                  <a:cubicBezTo>
                    <a:pt x="127" y="699"/>
                    <a:pt x="119" y="678"/>
                    <a:pt x="120" y="656"/>
                  </a:cubicBezTo>
                  <a:lnTo>
                    <a:pt x="121" y="608"/>
                  </a:lnTo>
                  <a:cubicBezTo>
                    <a:pt x="122" y="599"/>
                    <a:pt x="113" y="586"/>
                    <a:pt x="104" y="584"/>
                  </a:cubicBezTo>
                  <a:lnTo>
                    <a:pt x="59" y="569"/>
                  </a:lnTo>
                  <a:cubicBezTo>
                    <a:pt x="33" y="560"/>
                    <a:pt x="14" y="542"/>
                    <a:pt x="7" y="519"/>
                  </a:cubicBezTo>
                  <a:cubicBezTo>
                    <a:pt x="0" y="496"/>
                    <a:pt x="5" y="470"/>
                    <a:pt x="22" y="448"/>
                  </a:cubicBezTo>
                  <a:lnTo>
                    <a:pt x="51" y="410"/>
                  </a:lnTo>
                  <a:cubicBezTo>
                    <a:pt x="56" y="403"/>
                    <a:pt x="57" y="388"/>
                    <a:pt x="51" y="381"/>
                  </a:cubicBezTo>
                  <a:lnTo>
                    <a:pt x="23" y="342"/>
                  </a:lnTo>
                  <a:cubicBezTo>
                    <a:pt x="7" y="320"/>
                    <a:pt x="3" y="295"/>
                    <a:pt x="11" y="271"/>
                  </a:cubicBezTo>
                  <a:cubicBezTo>
                    <a:pt x="19" y="248"/>
                    <a:pt x="38" y="230"/>
                    <a:pt x="64" y="223"/>
                  </a:cubicBezTo>
                  <a:lnTo>
                    <a:pt x="110" y="209"/>
                  </a:lnTo>
                  <a:cubicBezTo>
                    <a:pt x="118" y="207"/>
                    <a:pt x="127" y="195"/>
                    <a:pt x="127" y="186"/>
                  </a:cubicBezTo>
                  <a:lnTo>
                    <a:pt x="127" y="138"/>
                  </a:lnTo>
                  <a:cubicBezTo>
                    <a:pt x="127" y="93"/>
                    <a:pt x="160" y="59"/>
                    <a:pt x="202" y="59"/>
                  </a:cubicBezTo>
                  <a:cubicBezTo>
                    <a:pt x="212" y="59"/>
                    <a:pt x="228" y="62"/>
                    <a:pt x="236" y="64"/>
                  </a:cubicBezTo>
                  <a:cubicBezTo>
                    <a:pt x="240" y="65"/>
                    <a:pt x="252" y="68"/>
                    <a:pt x="276" y="75"/>
                  </a:cubicBezTo>
                  <a:cubicBezTo>
                    <a:pt x="284" y="77"/>
                    <a:pt x="292" y="79"/>
                    <a:pt x="297" y="81"/>
                  </a:cubicBezTo>
                  <a:lnTo>
                    <a:pt x="298" y="81"/>
                  </a:lnTo>
                  <a:cubicBezTo>
                    <a:pt x="298" y="81"/>
                    <a:pt x="298" y="81"/>
                    <a:pt x="298" y="81"/>
                  </a:cubicBezTo>
                  <a:cubicBezTo>
                    <a:pt x="305" y="74"/>
                    <a:pt x="315" y="60"/>
                    <a:pt x="330" y="37"/>
                  </a:cubicBezTo>
                  <a:lnTo>
                    <a:pt x="331" y="35"/>
                  </a:lnTo>
                  <a:cubicBezTo>
                    <a:pt x="346" y="12"/>
                    <a:pt x="367" y="0"/>
                    <a:pt x="394" y="0"/>
                  </a:cubicBezTo>
                  <a:cubicBezTo>
                    <a:pt x="420" y="0"/>
                    <a:pt x="443" y="13"/>
                    <a:pt x="458" y="36"/>
                  </a:cubicBezTo>
                  <a:lnTo>
                    <a:pt x="485" y="75"/>
                  </a:lnTo>
                  <a:cubicBezTo>
                    <a:pt x="489" y="80"/>
                    <a:pt x="498" y="85"/>
                    <a:pt x="508" y="85"/>
                  </a:cubicBezTo>
                  <a:cubicBezTo>
                    <a:pt x="510" y="85"/>
                    <a:pt x="512" y="85"/>
                    <a:pt x="513" y="85"/>
                  </a:cubicBezTo>
                  <a:lnTo>
                    <a:pt x="559" y="70"/>
                  </a:lnTo>
                  <a:cubicBezTo>
                    <a:pt x="588" y="60"/>
                    <a:pt x="619" y="67"/>
                    <a:pt x="638" y="87"/>
                  </a:cubicBezTo>
                  <a:cubicBezTo>
                    <a:pt x="653" y="102"/>
                    <a:pt x="660" y="123"/>
                    <a:pt x="659" y="145"/>
                  </a:cubicBezTo>
                  <a:lnTo>
                    <a:pt x="658" y="193"/>
                  </a:lnTo>
                  <a:cubicBezTo>
                    <a:pt x="658" y="202"/>
                    <a:pt x="667" y="215"/>
                    <a:pt x="675" y="217"/>
                  </a:cubicBezTo>
                  <a:lnTo>
                    <a:pt x="721" y="232"/>
                  </a:lnTo>
                  <a:cubicBezTo>
                    <a:pt x="746" y="241"/>
                    <a:pt x="765" y="259"/>
                    <a:pt x="772" y="282"/>
                  </a:cubicBezTo>
                  <a:cubicBezTo>
                    <a:pt x="780" y="306"/>
                    <a:pt x="774" y="331"/>
                    <a:pt x="758" y="353"/>
                  </a:cubicBezTo>
                  <a:lnTo>
                    <a:pt x="729" y="391"/>
                  </a:lnTo>
                  <a:cubicBezTo>
                    <a:pt x="723" y="398"/>
                    <a:pt x="723" y="413"/>
                    <a:pt x="728" y="420"/>
                  </a:cubicBezTo>
                  <a:lnTo>
                    <a:pt x="756" y="459"/>
                  </a:lnTo>
                  <a:cubicBezTo>
                    <a:pt x="772" y="481"/>
                    <a:pt x="777" y="507"/>
                    <a:pt x="769" y="530"/>
                  </a:cubicBezTo>
                  <a:cubicBezTo>
                    <a:pt x="761" y="553"/>
                    <a:pt x="742" y="570"/>
                    <a:pt x="716" y="578"/>
                  </a:cubicBezTo>
                  <a:lnTo>
                    <a:pt x="670" y="592"/>
                  </a:lnTo>
                  <a:cubicBezTo>
                    <a:pt x="661" y="594"/>
                    <a:pt x="652" y="606"/>
                    <a:pt x="652" y="615"/>
                  </a:cubicBezTo>
                  <a:lnTo>
                    <a:pt x="652" y="663"/>
                  </a:lnTo>
                  <a:cubicBezTo>
                    <a:pt x="652" y="708"/>
                    <a:pt x="621" y="741"/>
                    <a:pt x="578" y="741"/>
                  </a:cubicBezTo>
                  <a:cubicBezTo>
                    <a:pt x="568" y="741"/>
                    <a:pt x="558" y="739"/>
                    <a:pt x="549" y="736"/>
                  </a:cubicBezTo>
                  <a:lnTo>
                    <a:pt x="504" y="720"/>
                  </a:lnTo>
                  <a:cubicBezTo>
                    <a:pt x="502" y="719"/>
                    <a:pt x="500" y="719"/>
                    <a:pt x="498" y="719"/>
                  </a:cubicBezTo>
                  <a:cubicBezTo>
                    <a:pt x="488" y="719"/>
                    <a:pt x="479" y="724"/>
                    <a:pt x="476" y="728"/>
                  </a:cubicBezTo>
                  <a:lnTo>
                    <a:pt x="448" y="767"/>
                  </a:lnTo>
                  <a:cubicBezTo>
                    <a:pt x="432" y="789"/>
                    <a:pt x="410" y="801"/>
                    <a:pt x="385" y="801"/>
                  </a:cubicBezTo>
                  <a:close/>
                  <a:moveTo>
                    <a:pt x="388" y="210"/>
                  </a:moveTo>
                  <a:cubicBezTo>
                    <a:pt x="277" y="210"/>
                    <a:pt x="186" y="301"/>
                    <a:pt x="186" y="413"/>
                  </a:cubicBezTo>
                  <a:cubicBezTo>
                    <a:pt x="186" y="524"/>
                    <a:pt x="277" y="615"/>
                    <a:pt x="388" y="615"/>
                  </a:cubicBezTo>
                  <a:cubicBezTo>
                    <a:pt x="500" y="615"/>
                    <a:pt x="590" y="524"/>
                    <a:pt x="590" y="413"/>
                  </a:cubicBezTo>
                  <a:cubicBezTo>
                    <a:pt x="590" y="301"/>
                    <a:pt x="500" y="210"/>
                    <a:pt x="388" y="210"/>
                  </a:cubicBezTo>
                  <a:close/>
                  <a:moveTo>
                    <a:pt x="388" y="650"/>
                  </a:moveTo>
                  <a:cubicBezTo>
                    <a:pt x="257" y="650"/>
                    <a:pt x="150" y="544"/>
                    <a:pt x="150" y="413"/>
                  </a:cubicBezTo>
                  <a:cubicBezTo>
                    <a:pt x="150" y="282"/>
                    <a:pt x="257" y="175"/>
                    <a:pt x="388" y="175"/>
                  </a:cubicBezTo>
                  <a:cubicBezTo>
                    <a:pt x="519" y="175"/>
                    <a:pt x="626" y="282"/>
                    <a:pt x="626" y="413"/>
                  </a:cubicBezTo>
                  <a:cubicBezTo>
                    <a:pt x="626" y="544"/>
                    <a:pt x="519" y="650"/>
                    <a:pt x="388" y="650"/>
                  </a:cubicBezTo>
                  <a:close/>
                  <a:moveTo>
                    <a:pt x="559" y="413"/>
                  </a:moveTo>
                  <a:cubicBezTo>
                    <a:pt x="559" y="507"/>
                    <a:pt x="482" y="583"/>
                    <a:pt x="388" y="583"/>
                  </a:cubicBezTo>
                  <a:cubicBezTo>
                    <a:pt x="294" y="583"/>
                    <a:pt x="218" y="507"/>
                    <a:pt x="218" y="413"/>
                  </a:cubicBezTo>
                  <a:cubicBezTo>
                    <a:pt x="218" y="319"/>
                    <a:pt x="294" y="242"/>
                    <a:pt x="388" y="242"/>
                  </a:cubicBezTo>
                  <a:cubicBezTo>
                    <a:pt x="482" y="242"/>
                    <a:pt x="559" y="319"/>
                    <a:pt x="559" y="413"/>
                  </a:cubicBezTo>
                  <a:close/>
                  <a:moveTo>
                    <a:pt x="581" y="788"/>
                  </a:moveTo>
                  <a:cubicBezTo>
                    <a:pt x="580" y="788"/>
                    <a:pt x="579" y="788"/>
                    <a:pt x="578" y="788"/>
                  </a:cubicBezTo>
                  <a:cubicBezTo>
                    <a:pt x="563" y="788"/>
                    <a:pt x="548" y="786"/>
                    <a:pt x="533" y="780"/>
                  </a:cubicBezTo>
                  <a:lnTo>
                    <a:pt x="504" y="770"/>
                  </a:lnTo>
                  <a:lnTo>
                    <a:pt x="486" y="795"/>
                  </a:lnTo>
                  <a:cubicBezTo>
                    <a:pt x="472" y="815"/>
                    <a:pt x="453" y="829"/>
                    <a:pt x="432" y="838"/>
                  </a:cubicBezTo>
                  <a:lnTo>
                    <a:pt x="447" y="1075"/>
                  </a:lnTo>
                  <a:cubicBezTo>
                    <a:pt x="448" y="1094"/>
                    <a:pt x="457" y="1096"/>
                    <a:pt x="467" y="1080"/>
                  </a:cubicBezTo>
                  <a:lnTo>
                    <a:pt x="515" y="1003"/>
                  </a:lnTo>
                  <a:cubicBezTo>
                    <a:pt x="525" y="987"/>
                    <a:pt x="544" y="985"/>
                    <a:pt x="557" y="998"/>
                  </a:cubicBezTo>
                  <a:lnTo>
                    <a:pt x="654" y="1099"/>
                  </a:lnTo>
                  <a:cubicBezTo>
                    <a:pt x="667" y="1113"/>
                    <a:pt x="674" y="1109"/>
                    <a:pt x="669" y="1091"/>
                  </a:cubicBezTo>
                  <a:cubicBezTo>
                    <a:pt x="669" y="1091"/>
                    <a:pt x="608" y="880"/>
                    <a:pt x="581" y="788"/>
                  </a:cubicBezTo>
                  <a:close/>
                  <a:moveTo>
                    <a:pt x="385" y="848"/>
                  </a:moveTo>
                  <a:cubicBezTo>
                    <a:pt x="344" y="848"/>
                    <a:pt x="307" y="828"/>
                    <a:pt x="283" y="792"/>
                  </a:cubicBezTo>
                  <a:lnTo>
                    <a:pt x="265" y="767"/>
                  </a:lnTo>
                  <a:lnTo>
                    <a:pt x="236" y="776"/>
                  </a:lnTo>
                  <a:cubicBezTo>
                    <a:pt x="222" y="780"/>
                    <a:pt x="208" y="783"/>
                    <a:pt x="195" y="783"/>
                  </a:cubicBezTo>
                  <a:cubicBezTo>
                    <a:pt x="189" y="783"/>
                    <a:pt x="183" y="782"/>
                    <a:pt x="177" y="781"/>
                  </a:cubicBezTo>
                  <a:cubicBezTo>
                    <a:pt x="152" y="872"/>
                    <a:pt x="96" y="1082"/>
                    <a:pt x="94" y="1088"/>
                  </a:cubicBezTo>
                  <a:cubicBezTo>
                    <a:pt x="91" y="1108"/>
                    <a:pt x="103" y="1139"/>
                    <a:pt x="136" y="1118"/>
                  </a:cubicBezTo>
                  <a:cubicBezTo>
                    <a:pt x="141" y="1115"/>
                    <a:pt x="240" y="1033"/>
                    <a:pt x="240" y="1033"/>
                  </a:cubicBezTo>
                  <a:cubicBezTo>
                    <a:pt x="255" y="1021"/>
                    <a:pt x="267" y="1020"/>
                    <a:pt x="284" y="1035"/>
                  </a:cubicBezTo>
                  <a:lnTo>
                    <a:pt x="361" y="1103"/>
                  </a:lnTo>
                  <a:cubicBezTo>
                    <a:pt x="374" y="1115"/>
                    <a:pt x="395" y="1108"/>
                    <a:pt x="395" y="1089"/>
                  </a:cubicBezTo>
                  <a:lnTo>
                    <a:pt x="388" y="848"/>
                  </a:lnTo>
                  <a:cubicBezTo>
                    <a:pt x="387" y="848"/>
                    <a:pt x="386" y="848"/>
                    <a:pt x="385" y="848"/>
                  </a:cubicBez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7772329" y="-1123557"/>
              <a:ext cx="465708" cy="472063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066041" y="5997196"/>
            <a:ext cx="465466" cy="472172"/>
            <a:chOff x="10019977" y="-551766"/>
            <a:chExt cx="2093913" cy="2122488"/>
          </a:xfrm>
          <a:solidFill>
            <a:srgbClr val="AF2019"/>
          </a:solidFill>
        </p:grpSpPr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10019977" y="-5517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10357957" y="-215900"/>
              <a:ext cx="1417952" cy="1401540"/>
            </a:xfrm>
            <a:custGeom>
              <a:avLst/>
              <a:gdLst>
                <a:gd name="T0" fmla="*/ 675 w 1848"/>
                <a:gd name="T1" fmla="*/ 126 h 1848"/>
                <a:gd name="T2" fmla="*/ 286 w 1848"/>
                <a:gd name="T3" fmla="*/ 287 h 1848"/>
                <a:gd name="T4" fmla="*/ 126 w 1848"/>
                <a:gd name="T5" fmla="*/ 675 h 1848"/>
                <a:gd name="T6" fmla="*/ 286 w 1848"/>
                <a:gd name="T7" fmla="*/ 1064 h 1848"/>
                <a:gd name="T8" fmla="*/ 675 w 1848"/>
                <a:gd name="T9" fmla="*/ 1225 h 1848"/>
                <a:gd name="T10" fmla="*/ 1063 w 1848"/>
                <a:gd name="T11" fmla="*/ 1064 h 1848"/>
                <a:gd name="T12" fmla="*/ 1063 w 1848"/>
                <a:gd name="T13" fmla="*/ 287 h 1848"/>
                <a:gd name="T14" fmla="*/ 675 w 1848"/>
                <a:gd name="T15" fmla="*/ 126 h 1848"/>
                <a:gd name="T16" fmla="*/ 675 w 1848"/>
                <a:gd name="T17" fmla="*/ 1350 h 1848"/>
                <a:gd name="T18" fmla="*/ 198 w 1848"/>
                <a:gd name="T19" fmla="*/ 1153 h 1848"/>
                <a:gd name="T20" fmla="*/ 0 w 1848"/>
                <a:gd name="T21" fmla="*/ 675 h 1848"/>
                <a:gd name="T22" fmla="*/ 198 w 1848"/>
                <a:gd name="T23" fmla="*/ 198 h 1848"/>
                <a:gd name="T24" fmla="*/ 675 w 1848"/>
                <a:gd name="T25" fmla="*/ 0 h 1848"/>
                <a:gd name="T26" fmla="*/ 1152 w 1848"/>
                <a:gd name="T27" fmla="*/ 198 h 1848"/>
                <a:gd name="T28" fmla="*/ 1152 w 1848"/>
                <a:gd name="T29" fmla="*/ 1153 h 1848"/>
                <a:gd name="T30" fmla="*/ 675 w 1848"/>
                <a:gd name="T31" fmla="*/ 1350 h 1848"/>
                <a:gd name="T32" fmla="*/ 1261 w 1848"/>
                <a:gd name="T33" fmla="*/ 1068 h 1848"/>
                <a:gd name="T34" fmla="*/ 1261 w 1848"/>
                <a:gd name="T35" fmla="*/ 1153 h 1848"/>
                <a:gd name="T36" fmla="*/ 1153 w 1848"/>
                <a:gd name="T37" fmla="*/ 1261 h 1848"/>
                <a:gd name="T38" fmla="*/ 1067 w 1848"/>
                <a:gd name="T39" fmla="*/ 1261 h 1848"/>
                <a:gd name="T40" fmla="*/ 1063 w 1848"/>
                <a:gd name="T41" fmla="*/ 1257 h 1848"/>
                <a:gd name="T42" fmla="*/ 1063 w 1848"/>
                <a:gd name="T43" fmla="*/ 1172 h 1848"/>
                <a:gd name="T44" fmla="*/ 1171 w 1848"/>
                <a:gd name="T45" fmla="*/ 1064 h 1848"/>
                <a:gd name="T46" fmla="*/ 1257 w 1848"/>
                <a:gd name="T47" fmla="*/ 1064 h 1848"/>
                <a:gd name="T48" fmla="*/ 1261 w 1848"/>
                <a:gd name="T49" fmla="*/ 1068 h 1848"/>
                <a:gd name="T50" fmla="*/ 1401 w 1848"/>
                <a:gd name="T51" fmla="*/ 1250 h 1848"/>
                <a:gd name="T52" fmla="*/ 1401 w 1848"/>
                <a:gd name="T53" fmla="*/ 1401 h 1848"/>
                <a:gd name="T54" fmla="*/ 1250 w 1848"/>
                <a:gd name="T55" fmla="*/ 1401 h 1848"/>
                <a:gd name="T56" fmla="*/ 1250 w 1848"/>
                <a:gd name="T57" fmla="*/ 1250 h 1848"/>
                <a:gd name="T58" fmla="*/ 1401 w 1848"/>
                <a:gd name="T59" fmla="*/ 1250 h 1848"/>
                <a:gd name="T60" fmla="*/ 1827 w 1848"/>
                <a:gd name="T61" fmla="*/ 1655 h 1848"/>
                <a:gd name="T62" fmla="*/ 1823 w 1848"/>
                <a:gd name="T63" fmla="*/ 1736 h 1848"/>
                <a:gd name="T64" fmla="*/ 1736 w 1848"/>
                <a:gd name="T65" fmla="*/ 1823 h 1848"/>
                <a:gd name="T66" fmla="*/ 1654 w 1848"/>
                <a:gd name="T67" fmla="*/ 1827 h 1848"/>
                <a:gd name="T68" fmla="*/ 1396 w 1848"/>
                <a:gd name="T69" fmla="*/ 1569 h 1848"/>
                <a:gd name="T70" fmla="*/ 1400 w 1848"/>
                <a:gd name="T71" fmla="*/ 1487 h 1848"/>
                <a:gd name="T72" fmla="*/ 1487 w 1848"/>
                <a:gd name="T73" fmla="*/ 1400 h 1848"/>
                <a:gd name="T74" fmla="*/ 1568 w 1848"/>
                <a:gd name="T75" fmla="*/ 1396 h 1848"/>
                <a:gd name="T76" fmla="*/ 1827 w 1848"/>
                <a:gd name="T77" fmla="*/ 1655 h 1848"/>
                <a:gd name="T78" fmla="*/ 675 w 1848"/>
                <a:gd name="T79" fmla="*/ 270 h 1848"/>
                <a:gd name="T80" fmla="*/ 389 w 1848"/>
                <a:gd name="T81" fmla="*/ 389 h 1848"/>
                <a:gd name="T82" fmla="*/ 270 w 1848"/>
                <a:gd name="T83" fmla="*/ 675 h 1848"/>
                <a:gd name="T84" fmla="*/ 389 w 1848"/>
                <a:gd name="T85" fmla="*/ 962 h 1848"/>
                <a:gd name="T86" fmla="*/ 675 w 1848"/>
                <a:gd name="T87" fmla="*/ 1080 h 1848"/>
                <a:gd name="T88" fmla="*/ 961 w 1848"/>
                <a:gd name="T89" fmla="*/ 962 h 1848"/>
                <a:gd name="T90" fmla="*/ 961 w 1848"/>
                <a:gd name="T91" fmla="*/ 389 h 1848"/>
                <a:gd name="T92" fmla="*/ 675 w 1848"/>
                <a:gd name="T93" fmla="*/ 270 h 1848"/>
                <a:gd name="T94" fmla="*/ 675 w 1848"/>
                <a:gd name="T95" fmla="*/ 1164 h 1848"/>
                <a:gd name="T96" fmla="*/ 329 w 1848"/>
                <a:gd name="T97" fmla="*/ 1021 h 1848"/>
                <a:gd name="T98" fmla="*/ 186 w 1848"/>
                <a:gd name="T99" fmla="*/ 675 h 1848"/>
                <a:gd name="T100" fmla="*/ 329 w 1848"/>
                <a:gd name="T101" fmla="*/ 330 h 1848"/>
                <a:gd name="T102" fmla="*/ 675 w 1848"/>
                <a:gd name="T103" fmla="*/ 187 h 1848"/>
                <a:gd name="T104" fmla="*/ 1021 w 1848"/>
                <a:gd name="T105" fmla="*/ 330 h 1848"/>
                <a:gd name="T106" fmla="*/ 1021 w 1848"/>
                <a:gd name="T107" fmla="*/ 1021 h 1848"/>
                <a:gd name="T108" fmla="*/ 675 w 1848"/>
                <a:gd name="T109" fmla="*/ 1164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8" h="1848">
                  <a:moveTo>
                    <a:pt x="675" y="126"/>
                  </a:moveTo>
                  <a:cubicBezTo>
                    <a:pt x="528" y="126"/>
                    <a:pt x="390" y="183"/>
                    <a:pt x="286" y="287"/>
                  </a:cubicBezTo>
                  <a:cubicBezTo>
                    <a:pt x="183" y="391"/>
                    <a:pt x="126" y="529"/>
                    <a:pt x="126" y="675"/>
                  </a:cubicBezTo>
                  <a:cubicBezTo>
                    <a:pt x="126" y="822"/>
                    <a:pt x="183" y="960"/>
                    <a:pt x="286" y="1064"/>
                  </a:cubicBezTo>
                  <a:cubicBezTo>
                    <a:pt x="390" y="1168"/>
                    <a:pt x="528" y="1225"/>
                    <a:pt x="675" y="1225"/>
                  </a:cubicBezTo>
                  <a:cubicBezTo>
                    <a:pt x="822" y="1225"/>
                    <a:pt x="960" y="1168"/>
                    <a:pt x="1063" y="1064"/>
                  </a:cubicBezTo>
                  <a:cubicBezTo>
                    <a:pt x="1278" y="850"/>
                    <a:pt x="1278" y="501"/>
                    <a:pt x="1063" y="287"/>
                  </a:cubicBezTo>
                  <a:cubicBezTo>
                    <a:pt x="960" y="183"/>
                    <a:pt x="822" y="126"/>
                    <a:pt x="675" y="126"/>
                  </a:cubicBezTo>
                  <a:close/>
                  <a:moveTo>
                    <a:pt x="675" y="1350"/>
                  </a:moveTo>
                  <a:cubicBezTo>
                    <a:pt x="495" y="1350"/>
                    <a:pt x="325" y="1280"/>
                    <a:pt x="198" y="1153"/>
                  </a:cubicBezTo>
                  <a:cubicBezTo>
                    <a:pt x="70" y="1025"/>
                    <a:pt x="0" y="856"/>
                    <a:pt x="0" y="675"/>
                  </a:cubicBezTo>
                  <a:cubicBezTo>
                    <a:pt x="0" y="495"/>
                    <a:pt x="70" y="326"/>
                    <a:pt x="198" y="198"/>
                  </a:cubicBezTo>
                  <a:cubicBezTo>
                    <a:pt x="325" y="71"/>
                    <a:pt x="495" y="0"/>
                    <a:pt x="675" y="0"/>
                  </a:cubicBezTo>
                  <a:cubicBezTo>
                    <a:pt x="855" y="0"/>
                    <a:pt x="1025" y="71"/>
                    <a:pt x="1152" y="198"/>
                  </a:cubicBezTo>
                  <a:cubicBezTo>
                    <a:pt x="1415" y="461"/>
                    <a:pt x="1415" y="889"/>
                    <a:pt x="1152" y="1153"/>
                  </a:cubicBezTo>
                  <a:cubicBezTo>
                    <a:pt x="1025" y="1280"/>
                    <a:pt x="855" y="1350"/>
                    <a:pt x="675" y="1350"/>
                  </a:cubicBezTo>
                  <a:close/>
                  <a:moveTo>
                    <a:pt x="1261" y="1068"/>
                  </a:moveTo>
                  <a:cubicBezTo>
                    <a:pt x="1284" y="1091"/>
                    <a:pt x="1284" y="1130"/>
                    <a:pt x="1261" y="1153"/>
                  </a:cubicBezTo>
                  <a:lnTo>
                    <a:pt x="1153" y="1261"/>
                  </a:lnTo>
                  <a:cubicBezTo>
                    <a:pt x="1129" y="1285"/>
                    <a:pt x="1091" y="1285"/>
                    <a:pt x="1067" y="1261"/>
                  </a:cubicBezTo>
                  <a:lnTo>
                    <a:pt x="1063" y="1257"/>
                  </a:lnTo>
                  <a:cubicBezTo>
                    <a:pt x="1040" y="1234"/>
                    <a:pt x="1040" y="1195"/>
                    <a:pt x="1063" y="1172"/>
                  </a:cubicBezTo>
                  <a:lnTo>
                    <a:pt x="1171" y="1064"/>
                  </a:lnTo>
                  <a:cubicBezTo>
                    <a:pt x="1195" y="1040"/>
                    <a:pt x="1233" y="1040"/>
                    <a:pt x="1257" y="1064"/>
                  </a:cubicBezTo>
                  <a:lnTo>
                    <a:pt x="1261" y="1068"/>
                  </a:lnTo>
                  <a:close/>
                  <a:moveTo>
                    <a:pt x="1401" y="1250"/>
                  </a:moveTo>
                  <a:cubicBezTo>
                    <a:pt x="1442" y="1292"/>
                    <a:pt x="1442" y="1359"/>
                    <a:pt x="1401" y="1401"/>
                  </a:cubicBezTo>
                  <a:cubicBezTo>
                    <a:pt x="1359" y="1443"/>
                    <a:pt x="1291" y="1443"/>
                    <a:pt x="1250" y="1401"/>
                  </a:cubicBezTo>
                  <a:cubicBezTo>
                    <a:pt x="1208" y="1359"/>
                    <a:pt x="1208" y="1292"/>
                    <a:pt x="1250" y="1250"/>
                  </a:cubicBezTo>
                  <a:cubicBezTo>
                    <a:pt x="1291" y="1208"/>
                    <a:pt x="1359" y="1208"/>
                    <a:pt x="1401" y="1250"/>
                  </a:cubicBezTo>
                  <a:close/>
                  <a:moveTo>
                    <a:pt x="1827" y="1655"/>
                  </a:moveTo>
                  <a:cubicBezTo>
                    <a:pt x="1848" y="1676"/>
                    <a:pt x="1846" y="1713"/>
                    <a:pt x="1823" y="1736"/>
                  </a:cubicBezTo>
                  <a:lnTo>
                    <a:pt x="1736" y="1823"/>
                  </a:lnTo>
                  <a:cubicBezTo>
                    <a:pt x="1713" y="1847"/>
                    <a:pt x="1676" y="1848"/>
                    <a:pt x="1654" y="1827"/>
                  </a:cubicBezTo>
                  <a:lnTo>
                    <a:pt x="1396" y="1569"/>
                  </a:lnTo>
                  <a:cubicBezTo>
                    <a:pt x="1375" y="1547"/>
                    <a:pt x="1376" y="1511"/>
                    <a:pt x="1400" y="1487"/>
                  </a:cubicBezTo>
                  <a:lnTo>
                    <a:pt x="1487" y="1400"/>
                  </a:lnTo>
                  <a:cubicBezTo>
                    <a:pt x="1510" y="1377"/>
                    <a:pt x="1547" y="1375"/>
                    <a:pt x="1568" y="1396"/>
                  </a:cubicBezTo>
                  <a:lnTo>
                    <a:pt x="1827" y="1655"/>
                  </a:lnTo>
                  <a:close/>
                  <a:moveTo>
                    <a:pt x="675" y="270"/>
                  </a:moveTo>
                  <a:cubicBezTo>
                    <a:pt x="567" y="270"/>
                    <a:pt x="465" y="312"/>
                    <a:pt x="389" y="389"/>
                  </a:cubicBezTo>
                  <a:cubicBezTo>
                    <a:pt x="312" y="465"/>
                    <a:pt x="270" y="567"/>
                    <a:pt x="270" y="675"/>
                  </a:cubicBezTo>
                  <a:cubicBezTo>
                    <a:pt x="270" y="783"/>
                    <a:pt x="312" y="885"/>
                    <a:pt x="389" y="962"/>
                  </a:cubicBezTo>
                  <a:cubicBezTo>
                    <a:pt x="465" y="1038"/>
                    <a:pt x="567" y="1080"/>
                    <a:pt x="675" y="1080"/>
                  </a:cubicBezTo>
                  <a:cubicBezTo>
                    <a:pt x="783" y="1080"/>
                    <a:pt x="885" y="1038"/>
                    <a:pt x="961" y="962"/>
                  </a:cubicBezTo>
                  <a:cubicBezTo>
                    <a:pt x="1119" y="804"/>
                    <a:pt x="1119" y="547"/>
                    <a:pt x="961" y="389"/>
                  </a:cubicBezTo>
                  <a:cubicBezTo>
                    <a:pt x="885" y="312"/>
                    <a:pt x="783" y="270"/>
                    <a:pt x="675" y="270"/>
                  </a:cubicBezTo>
                  <a:close/>
                  <a:moveTo>
                    <a:pt x="675" y="1164"/>
                  </a:moveTo>
                  <a:cubicBezTo>
                    <a:pt x="544" y="1164"/>
                    <a:pt x="422" y="1113"/>
                    <a:pt x="329" y="1021"/>
                  </a:cubicBezTo>
                  <a:cubicBezTo>
                    <a:pt x="237" y="929"/>
                    <a:pt x="186" y="806"/>
                    <a:pt x="186" y="675"/>
                  </a:cubicBezTo>
                  <a:cubicBezTo>
                    <a:pt x="186" y="545"/>
                    <a:pt x="237" y="422"/>
                    <a:pt x="329" y="330"/>
                  </a:cubicBezTo>
                  <a:cubicBezTo>
                    <a:pt x="422" y="237"/>
                    <a:pt x="544" y="187"/>
                    <a:pt x="675" y="187"/>
                  </a:cubicBezTo>
                  <a:cubicBezTo>
                    <a:pt x="806" y="187"/>
                    <a:pt x="928" y="237"/>
                    <a:pt x="1021" y="330"/>
                  </a:cubicBezTo>
                  <a:cubicBezTo>
                    <a:pt x="1211" y="520"/>
                    <a:pt x="1211" y="830"/>
                    <a:pt x="1021" y="1021"/>
                  </a:cubicBezTo>
                  <a:cubicBezTo>
                    <a:pt x="928" y="1113"/>
                    <a:pt x="806" y="1164"/>
                    <a:pt x="675" y="1164"/>
                  </a:cubicBez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665134" y="5997196"/>
            <a:ext cx="465466" cy="472172"/>
            <a:chOff x="2317849" y="-1212230"/>
            <a:chExt cx="2093913" cy="2122488"/>
          </a:xfrm>
          <a:solidFill>
            <a:srgbClr val="AF2019"/>
          </a:solidFill>
        </p:grpSpPr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2317849" y="-121223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2723116" y="-1037197"/>
              <a:ext cx="1283378" cy="1723206"/>
            </a:xfrm>
            <a:custGeom>
              <a:avLst/>
              <a:gdLst>
                <a:gd name="T0" fmla="*/ 337 w 1669"/>
                <a:gd name="T1" fmla="*/ 844 h 2273"/>
                <a:gd name="T2" fmla="*/ 513 w 1669"/>
                <a:gd name="T3" fmla="*/ 1259 h 2273"/>
                <a:gd name="T4" fmla="*/ 656 w 1669"/>
                <a:gd name="T5" fmla="*/ 1590 h 2273"/>
                <a:gd name="T6" fmla="*/ 978 w 1669"/>
                <a:gd name="T7" fmla="*/ 1600 h 2273"/>
                <a:gd name="T8" fmla="*/ 1049 w 1669"/>
                <a:gd name="T9" fmla="*/ 1467 h 2273"/>
                <a:gd name="T10" fmla="*/ 1229 w 1669"/>
                <a:gd name="T11" fmla="*/ 1135 h 2273"/>
                <a:gd name="T12" fmla="*/ 835 w 1669"/>
                <a:gd name="T13" fmla="*/ 346 h 2273"/>
                <a:gd name="T14" fmla="*/ 691 w 1669"/>
                <a:gd name="T15" fmla="*/ 1704 h 2273"/>
                <a:gd name="T16" fmla="*/ 528 w 1669"/>
                <a:gd name="T17" fmla="*/ 1515 h 2273"/>
                <a:gd name="T18" fmla="*/ 354 w 1669"/>
                <a:gd name="T19" fmla="*/ 1192 h 2273"/>
                <a:gd name="T20" fmla="*/ 835 w 1669"/>
                <a:gd name="T21" fmla="*/ 242 h 2273"/>
                <a:gd name="T22" fmla="*/ 1316 w 1669"/>
                <a:gd name="T23" fmla="*/ 1192 h 2273"/>
                <a:gd name="T24" fmla="*/ 1142 w 1669"/>
                <a:gd name="T25" fmla="*/ 1515 h 2273"/>
                <a:gd name="T26" fmla="*/ 978 w 1669"/>
                <a:gd name="T27" fmla="*/ 1704 h 2273"/>
                <a:gd name="T28" fmla="*/ 597 w 1669"/>
                <a:gd name="T29" fmla="*/ 2037 h 2273"/>
                <a:gd name="T30" fmla="*/ 1002 w 1669"/>
                <a:gd name="T31" fmla="*/ 2115 h 2273"/>
                <a:gd name="T32" fmla="*/ 1002 w 1669"/>
                <a:gd name="T33" fmla="*/ 1960 h 2273"/>
                <a:gd name="T34" fmla="*/ 645 w 1669"/>
                <a:gd name="T35" fmla="*/ 2086 h 2273"/>
                <a:gd name="T36" fmla="*/ 1033 w 1669"/>
                <a:gd name="T37" fmla="*/ 2086 h 2273"/>
                <a:gd name="T38" fmla="*/ 1081 w 1669"/>
                <a:gd name="T39" fmla="*/ 2037 h 2273"/>
                <a:gd name="T40" fmla="*/ 597 w 1669"/>
                <a:gd name="T41" fmla="*/ 1795 h 2273"/>
                <a:gd name="T42" fmla="*/ 1081 w 1669"/>
                <a:gd name="T43" fmla="*/ 2037 h 2273"/>
                <a:gd name="T44" fmla="*/ 1077 w 1669"/>
                <a:gd name="T45" fmla="*/ 949 h 2273"/>
                <a:gd name="T46" fmla="*/ 914 w 1669"/>
                <a:gd name="T47" fmla="*/ 1113 h 2273"/>
                <a:gd name="T48" fmla="*/ 756 w 1669"/>
                <a:gd name="T49" fmla="*/ 1113 h 2273"/>
                <a:gd name="T50" fmla="*/ 592 w 1669"/>
                <a:gd name="T51" fmla="*/ 949 h 2273"/>
                <a:gd name="T52" fmla="*/ 592 w 1669"/>
                <a:gd name="T53" fmla="*/ 791 h 2273"/>
                <a:gd name="T54" fmla="*/ 756 w 1669"/>
                <a:gd name="T55" fmla="*/ 628 h 2273"/>
                <a:gd name="T56" fmla="*/ 914 w 1669"/>
                <a:gd name="T57" fmla="*/ 628 h 2273"/>
                <a:gd name="T58" fmla="*/ 1077 w 1669"/>
                <a:gd name="T59" fmla="*/ 791 h 2273"/>
                <a:gd name="T60" fmla="*/ 1604 w 1669"/>
                <a:gd name="T61" fmla="*/ 768 h 2273"/>
                <a:gd name="T62" fmla="*/ 1518 w 1669"/>
                <a:gd name="T63" fmla="*/ 844 h 2273"/>
                <a:gd name="T64" fmla="*/ 1604 w 1669"/>
                <a:gd name="T65" fmla="*/ 893 h 2273"/>
                <a:gd name="T66" fmla="*/ 1604 w 1669"/>
                <a:gd name="T67" fmla="*/ 768 h 2273"/>
                <a:gd name="T68" fmla="*/ 1421 w 1669"/>
                <a:gd name="T69" fmla="*/ 336 h 2273"/>
                <a:gd name="T70" fmla="*/ 1332 w 1669"/>
                <a:gd name="T71" fmla="*/ 247 h 2273"/>
                <a:gd name="T72" fmla="*/ 1356 w 1669"/>
                <a:gd name="T73" fmla="*/ 400 h 2273"/>
                <a:gd name="T74" fmla="*/ 895 w 1669"/>
                <a:gd name="T75" fmla="*/ 161 h 2273"/>
                <a:gd name="T76" fmla="*/ 833 w 1669"/>
                <a:gd name="T77" fmla="*/ 0 h 2273"/>
                <a:gd name="T78" fmla="*/ 771 w 1669"/>
                <a:gd name="T79" fmla="*/ 161 h 2273"/>
                <a:gd name="T80" fmla="*/ 307 w 1669"/>
                <a:gd name="T81" fmla="*/ 408 h 2273"/>
                <a:gd name="T82" fmla="*/ 334 w 1669"/>
                <a:gd name="T83" fmla="*/ 258 h 2273"/>
                <a:gd name="T84" fmla="*/ 245 w 1669"/>
                <a:gd name="T85" fmla="*/ 346 h 2273"/>
                <a:gd name="T86" fmla="*/ 149 w 1669"/>
                <a:gd name="T87" fmla="*/ 844 h 2273"/>
                <a:gd name="T88" fmla="*/ 65 w 1669"/>
                <a:gd name="T89" fmla="*/ 768 h 2273"/>
                <a:gd name="T90" fmla="*/ 65 w 1669"/>
                <a:gd name="T91" fmla="*/ 893 h 2273"/>
                <a:gd name="T92" fmla="*/ 149 w 1669"/>
                <a:gd name="T93" fmla="*/ 844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9" h="2273">
                  <a:moveTo>
                    <a:pt x="835" y="346"/>
                  </a:moveTo>
                  <a:cubicBezTo>
                    <a:pt x="560" y="346"/>
                    <a:pt x="337" y="569"/>
                    <a:pt x="337" y="844"/>
                  </a:cubicBezTo>
                  <a:cubicBezTo>
                    <a:pt x="337" y="975"/>
                    <a:pt x="440" y="1133"/>
                    <a:pt x="441" y="1135"/>
                  </a:cubicBezTo>
                  <a:cubicBezTo>
                    <a:pt x="463" y="1168"/>
                    <a:pt x="495" y="1222"/>
                    <a:pt x="513" y="1259"/>
                  </a:cubicBezTo>
                  <a:lnTo>
                    <a:pt x="620" y="1467"/>
                  </a:lnTo>
                  <a:cubicBezTo>
                    <a:pt x="641" y="1507"/>
                    <a:pt x="656" y="1560"/>
                    <a:pt x="656" y="1590"/>
                  </a:cubicBezTo>
                  <a:cubicBezTo>
                    <a:pt x="657" y="1591"/>
                    <a:pt x="669" y="1600"/>
                    <a:pt x="691" y="1600"/>
                  </a:cubicBezTo>
                  <a:lnTo>
                    <a:pt x="978" y="1600"/>
                  </a:lnTo>
                  <a:cubicBezTo>
                    <a:pt x="1000" y="1600"/>
                    <a:pt x="1012" y="1591"/>
                    <a:pt x="1014" y="1588"/>
                  </a:cubicBezTo>
                  <a:cubicBezTo>
                    <a:pt x="1014" y="1560"/>
                    <a:pt x="1029" y="1507"/>
                    <a:pt x="1049" y="1467"/>
                  </a:cubicBezTo>
                  <a:lnTo>
                    <a:pt x="1157" y="1258"/>
                  </a:lnTo>
                  <a:cubicBezTo>
                    <a:pt x="1175" y="1223"/>
                    <a:pt x="1207" y="1168"/>
                    <a:pt x="1229" y="1135"/>
                  </a:cubicBezTo>
                  <a:cubicBezTo>
                    <a:pt x="1264" y="1080"/>
                    <a:pt x="1333" y="948"/>
                    <a:pt x="1333" y="844"/>
                  </a:cubicBezTo>
                  <a:cubicBezTo>
                    <a:pt x="1333" y="569"/>
                    <a:pt x="1109" y="346"/>
                    <a:pt x="835" y="346"/>
                  </a:cubicBezTo>
                  <a:close/>
                  <a:moveTo>
                    <a:pt x="978" y="1704"/>
                  </a:moveTo>
                  <a:lnTo>
                    <a:pt x="691" y="1704"/>
                  </a:lnTo>
                  <a:cubicBezTo>
                    <a:pt x="613" y="1704"/>
                    <a:pt x="552" y="1654"/>
                    <a:pt x="552" y="1590"/>
                  </a:cubicBezTo>
                  <a:cubicBezTo>
                    <a:pt x="552" y="1581"/>
                    <a:pt x="543" y="1546"/>
                    <a:pt x="528" y="1515"/>
                  </a:cubicBezTo>
                  <a:lnTo>
                    <a:pt x="420" y="1306"/>
                  </a:lnTo>
                  <a:cubicBezTo>
                    <a:pt x="404" y="1273"/>
                    <a:pt x="374" y="1222"/>
                    <a:pt x="354" y="1192"/>
                  </a:cubicBezTo>
                  <a:cubicBezTo>
                    <a:pt x="342" y="1173"/>
                    <a:pt x="233" y="1003"/>
                    <a:pt x="233" y="844"/>
                  </a:cubicBezTo>
                  <a:cubicBezTo>
                    <a:pt x="233" y="512"/>
                    <a:pt x="503" y="242"/>
                    <a:pt x="835" y="242"/>
                  </a:cubicBezTo>
                  <a:cubicBezTo>
                    <a:pt x="1167" y="242"/>
                    <a:pt x="1437" y="512"/>
                    <a:pt x="1437" y="844"/>
                  </a:cubicBezTo>
                  <a:cubicBezTo>
                    <a:pt x="1437" y="1003"/>
                    <a:pt x="1328" y="1173"/>
                    <a:pt x="1316" y="1192"/>
                  </a:cubicBezTo>
                  <a:cubicBezTo>
                    <a:pt x="1296" y="1222"/>
                    <a:pt x="1266" y="1274"/>
                    <a:pt x="1249" y="1306"/>
                  </a:cubicBezTo>
                  <a:lnTo>
                    <a:pt x="1142" y="1515"/>
                  </a:lnTo>
                  <a:cubicBezTo>
                    <a:pt x="1126" y="1546"/>
                    <a:pt x="1118" y="1581"/>
                    <a:pt x="1118" y="1590"/>
                  </a:cubicBezTo>
                  <a:cubicBezTo>
                    <a:pt x="1118" y="1654"/>
                    <a:pt x="1056" y="1704"/>
                    <a:pt x="978" y="1704"/>
                  </a:cubicBezTo>
                  <a:close/>
                  <a:moveTo>
                    <a:pt x="676" y="1960"/>
                  </a:moveTo>
                  <a:cubicBezTo>
                    <a:pt x="632" y="1960"/>
                    <a:pt x="597" y="1995"/>
                    <a:pt x="597" y="2037"/>
                  </a:cubicBezTo>
                  <a:cubicBezTo>
                    <a:pt x="597" y="2080"/>
                    <a:pt x="632" y="2115"/>
                    <a:pt x="676" y="2115"/>
                  </a:cubicBezTo>
                  <a:lnTo>
                    <a:pt x="1002" y="2115"/>
                  </a:lnTo>
                  <a:cubicBezTo>
                    <a:pt x="1046" y="2115"/>
                    <a:pt x="1081" y="2080"/>
                    <a:pt x="1081" y="2037"/>
                  </a:cubicBezTo>
                  <a:cubicBezTo>
                    <a:pt x="1081" y="1995"/>
                    <a:pt x="1046" y="1960"/>
                    <a:pt x="1002" y="1960"/>
                  </a:cubicBezTo>
                  <a:lnTo>
                    <a:pt x="676" y="1960"/>
                  </a:lnTo>
                  <a:close/>
                  <a:moveTo>
                    <a:pt x="645" y="2086"/>
                  </a:moveTo>
                  <a:cubicBezTo>
                    <a:pt x="649" y="2190"/>
                    <a:pt x="734" y="2273"/>
                    <a:pt x="839" y="2273"/>
                  </a:cubicBezTo>
                  <a:cubicBezTo>
                    <a:pt x="944" y="2273"/>
                    <a:pt x="1029" y="2190"/>
                    <a:pt x="1033" y="2086"/>
                  </a:cubicBezTo>
                  <a:lnTo>
                    <a:pt x="645" y="2086"/>
                  </a:lnTo>
                  <a:close/>
                  <a:moveTo>
                    <a:pt x="1081" y="2037"/>
                  </a:moveTo>
                  <a:lnTo>
                    <a:pt x="597" y="2037"/>
                  </a:lnTo>
                  <a:lnTo>
                    <a:pt x="597" y="1795"/>
                  </a:lnTo>
                  <a:lnTo>
                    <a:pt x="1081" y="1795"/>
                  </a:lnTo>
                  <a:lnTo>
                    <a:pt x="1081" y="2037"/>
                  </a:lnTo>
                  <a:close/>
                  <a:moveTo>
                    <a:pt x="1157" y="870"/>
                  </a:moveTo>
                  <a:cubicBezTo>
                    <a:pt x="1157" y="914"/>
                    <a:pt x="1121" y="949"/>
                    <a:pt x="1077" y="949"/>
                  </a:cubicBezTo>
                  <a:lnTo>
                    <a:pt x="914" y="949"/>
                  </a:lnTo>
                  <a:lnTo>
                    <a:pt x="914" y="1113"/>
                  </a:lnTo>
                  <a:cubicBezTo>
                    <a:pt x="914" y="1156"/>
                    <a:pt x="878" y="1192"/>
                    <a:pt x="835" y="1192"/>
                  </a:cubicBezTo>
                  <a:cubicBezTo>
                    <a:pt x="791" y="1192"/>
                    <a:pt x="756" y="1156"/>
                    <a:pt x="756" y="1113"/>
                  </a:cubicBezTo>
                  <a:lnTo>
                    <a:pt x="756" y="949"/>
                  </a:lnTo>
                  <a:lnTo>
                    <a:pt x="592" y="949"/>
                  </a:lnTo>
                  <a:cubicBezTo>
                    <a:pt x="549" y="949"/>
                    <a:pt x="513" y="914"/>
                    <a:pt x="513" y="870"/>
                  </a:cubicBezTo>
                  <a:cubicBezTo>
                    <a:pt x="513" y="827"/>
                    <a:pt x="549" y="791"/>
                    <a:pt x="592" y="791"/>
                  </a:cubicBezTo>
                  <a:lnTo>
                    <a:pt x="756" y="791"/>
                  </a:lnTo>
                  <a:lnTo>
                    <a:pt x="756" y="628"/>
                  </a:lnTo>
                  <a:cubicBezTo>
                    <a:pt x="756" y="584"/>
                    <a:pt x="791" y="548"/>
                    <a:pt x="835" y="548"/>
                  </a:cubicBezTo>
                  <a:cubicBezTo>
                    <a:pt x="878" y="548"/>
                    <a:pt x="914" y="584"/>
                    <a:pt x="914" y="628"/>
                  </a:cubicBezTo>
                  <a:lnTo>
                    <a:pt x="914" y="791"/>
                  </a:lnTo>
                  <a:lnTo>
                    <a:pt x="1077" y="791"/>
                  </a:lnTo>
                  <a:cubicBezTo>
                    <a:pt x="1121" y="791"/>
                    <a:pt x="1157" y="827"/>
                    <a:pt x="1157" y="870"/>
                  </a:cubicBezTo>
                  <a:close/>
                  <a:moveTo>
                    <a:pt x="1604" y="768"/>
                  </a:moveTo>
                  <a:lnTo>
                    <a:pt x="1514" y="768"/>
                  </a:lnTo>
                  <a:cubicBezTo>
                    <a:pt x="1517" y="793"/>
                    <a:pt x="1518" y="818"/>
                    <a:pt x="1518" y="844"/>
                  </a:cubicBezTo>
                  <a:cubicBezTo>
                    <a:pt x="1518" y="860"/>
                    <a:pt x="1517" y="877"/>
                    <a:pt x="1515" y="893"/>
                  </a:cubicBezTo>
                  <a:lnTo>
                    <a:pt x="1604" y="893"/>
                  </a:lnTo>
                  <a:cubicBezTo>
                    <a:pt x="1640" y="893"/>
                    <a:pt x="1669" y="865"/>
                    <a:pt x="1669" y="831"/>
                  </a:cubicBezTo>
                  <a:cubicBezTo>
                    <a:pt x="1669" y="796"/>
                    <a:pt x="1640" y="768"/>
                    <a:pt x="1604" y="768"/>
                  </a:cubicBezTo>
                  <a:close/>
                  <a:moveTo>
                    <a:pt x="1356" y="400"/>
                  </a:moveTo>
                  <a:lnTo>
                    <a:pt x="1421" y="336"/>
                  </a:lnTo>
                  <a:cubicBezTo>
                    <a:pt x="1446" y="310"/>
                    <a:pt x="1447" y="270"/>
                    <a:pt x="1423" y="245"/>
                  </a:cubicBezTo>
                  <a:cubicBezTo>
                    <a:pt x="1398" y="221"/>
                    <a:pt x="1358" y="222"/>
                    <a:pt x="1332" y="247"/>
                  </a:cubicBezTo>
                  <a:lnTo>
                    <a:pt x="1267" y="313"/>
                  </a:lnTo>
                  <a:cubicBezTo>
                    <a:pt x="1299" y="339"/>
                    <a:pt x="1329" y="368"/>
                    <a:pt x="1356" y="400"/>
                  </a:cubicBezTo>
                  <a:close/>
                  <a:moveTo>
                    <a:pt x="833" y="158"/>
                  </a:moveTo>
                  <a:cubicBezTo>
                    <a:pt x="854" y="158"/>
                    <a:pt x="875" y="160"/>
                    <a:pt x="895" y="161"/>
                  </a:cubicBezTo>
                  <a:lnTo>
                    <a:pt x="895" y="65"/>
                  </a:lnTo>
                  <a:cubicBezTo>
                    <a:pt x="895" y="29"/>
                    <a:pt x="867" y="0"/>
                    <a:pt x="833" y="0"/>
                  </a:cubicBezTo>
                  <a:cubicBezTo>
                    <a:pt x="799" y="0"/>
                    <a:pt x="771" y="29"/>
                    <a:pt x="771" y="65"/>
                  </a:cubicBezTo>
                  <a:lnTo>
                    <a:pt x="771" y="161"/>
                  </a:lnTo>
                  <a:cubicBezTo>
                    <a:pt x="791" y="160"/>
                    <a:pt x="812" y="158"/>
                    <a:pt x="833" y="158"/>
                  </a:cubicBezTo>
                  <a:close/>
                  <a:moveTo>
                    <a:pt x="307" y="408"/>
                  </a:moveTo>
                  <a:cubicBezTo>
                    <a:pt x="333" y="375"/>
                    <a:pt x="363" y="346"/>
                    <a:pt x="395" y="319"/>
                  </a:cubicBezTo>
                  <a:lnTo>
                    <a:pt x="334" y="258"/>
                  </a:lnTo>
                  <a:cubicBezTo>
                    <a:pt x="308" y="233"/>
                    <a:pt x="268" y="232"/>
                    <a:pt x="244" y="256"/>
                  </a:cubicBezTo>
                  <a:cubicBezTo>
                    <a:pt x="219" y="281"/>
                    <a:pt x="220" y="321"/>
                    <a:pt x="245" y="346"/>
                  </a:cubicBezTo>
                  <a:lnTo>
                    <a:pt x="307" y="408"/>
                  </a:lnTo>
                  <a:close/>
                  <a:moveTo>
                    <a:pt x="149" y="844"/>
                  </a:moveTo>
                  <a:cubicBezTo>
                    <a:pt x="149" y="818"/>
                    <a:pt x="151" y="793"/>
                    <a:pt x="154" y="768"/>
                  </a:cubicBezTo>
                  <a:lnTo>
                    <a:pt x="65" y="768"/>
                  </a:lnTo>
                  <a:cubicBezTo>
                    <a:pt x="29" y="768"/>
                    <a:pt x="0" y="796"/>
                    <a:pt x="0" y="831"/>
                  </a:cubicBezTo>
                  <a:cubicBezTo>
                    <a:pt x="0" y="865"/>
                    <a:pt x="29" y="893"/>
                    <a:pt x="65" y="893"/>
                  </a:cubicBezTo>
                  <a:lnTo>
                    <a:pt x="152" y="893"/>
                  </a:lnTo>
                  <a:cubicBezTo>
                    <a:pt x="151" y="877"/>
                    <a:pt x="149" y="860"/>
                    <a:pt x="149" y="844"/>
                  </a:cubicBez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286142" y="5997196"/>
            <a:ext cx="465466" cy="472172"/>
            <a:chOff x="4910385" y="-2248866"/>
            <a:chExt cx="2093913" cy="2122488"/>
          </a:xfrm>
          <a:solidFill>
            <a:srgbClr val="AF2019"/>
          </a:solidFill>
        </p:grpSpPr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910385" y="-22488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29" name="Freeform 5"/>
            <p:cNvSpPr>
              <a:spLocks noEditPoints="1"/>
            </p:cNvSpPr>
            <p:nvPr/>
          </p:nvSpPr>
          <p:spPr bwMode="auto">
            <a:xfrm>
              <a:off x="5341463" y="-1826020"/>
              <a:ext cx="1381847" cy="1227579"/>
            </a:xfrm>
            <a:custGeom>
              <a:avLst/>
              <a:gdLst>
                <a:gd name="T0" fmla="*/ 746 w 1802"/>
                <a:gd name="T1" fmla="*/ 524 h 1618"/>
                <a:gd name="T2" fmla="*/ 223 w 1802"/>
                <a:gd name="T3" fmla="*/ 599 h 1618"/>
                <a:gd name="T4" fmla="*/ 223 w 1802"/>
                <a:gd name="T5" fmla="*/ 383 h 1618"/>
                <a:gd name="T6" fmla="*/ 1059 w 1802"/>
                <a:gd name="T7" fmla="*/ 458 h 1618"/>
                <a:gd name="T8" fmla="*/ 223 w 1802"/>
                <a:gd name="T9" fmla="*/ 383 h 1618"/>
                <a:gd name="T10" fmla="*/ 1059 w 1802"/>
                <a:gd name="T11" fmla="*/ 241 h 1618"/>
                <a:gd name="T12" fmla="*/ 223 w 1802"/>
                <a:gd name="T13" fmla="*/ 317 h 1618"/>
                <a:gd name="T14" fmla="*/ 0 w 1802"/>
                <a:gd name="T15" fmla="*/ 1182 h 1618"/>
                <a:gd name="T16" fmla="*/ 202 w 1802"/>
                <a:gd name="T17" fmla="*/ 1455 h 1618"/>
                <a:gd name="T18" fmla="*/ 1283 w 1802"/>
                <a:gd name="T19" fmla="*/ 1548 h 1618"/>
                <a:gd name="T20" fmla="*/ 1198 w 1802"/>
                <a:gd name="T21" fmla="*/ 1219 h 1618"/>
                <a:gd name="T22" fmla="*/ 382 w 1802"/>
                <a:gd name="T23" fmla="*/ 1228 h 1618"/>
                <a:gd name="T24" fmla="*/ 298 w 1802"/>
                <a:gd name="T25" fmla="*/ 1320 h 1618"/>
                <a:gd name="T26" fmla="*/ 84 w 1802"/>
                <a:gd name="T27" fmla="*/ 1164 h 1618"/>
                <a:gd name="T28" fmla="*/ 1198 w 1802"/>
                <a:gd name="T29" fmla="*/ 85 h 1618"/>
                <a:gd name="T30" fmla="*/ 1283 w 1802"/>
                <a:gd name="T31" fmla="*/ 840 h 1618"/>
                <a:gd name="T32" fmla="*/ 0 w 1802"/>
                <a:gd name="T33" fmla="*/ 0 h 1618"/>
                <a:gd name="T34" fmla="*/ 302 w 1802"/>
                <a:gd name="T35" fmla="*/ 1398 h 1618"/>
                <a:gd name="T36" fmla="*/ 972 w 1802"/>
                <a:gd name="T37" fmla="*/ 1492 h 1618"/>
                <a:gd name="T38" fmla="*/ 302 w 1802"/>
                <a:gd name="T39" fmla="*/ 1398 h 1618"/>
                <a:gd name="T40" fmla="*/ 1442 w 1802"/>
                <a:gd name="T41" fmla="*/ 1062 h 1618"/>
                <a:gd name="T42" fmla="*/ 993 w 1802"/>
                <a:gd name="T43" fmla="*/ 851 h 1618"/>
                <a:gd name="T44" fmla="*/ 1783 w 1802"/>
                <a:gd name="T45" fmla="*/ 1547 h 1618"/>
                <a:gd name="T46" fmla="*/ 1604 w 1802"/>
                <a:gd name="T47" fmla="*/ 1057 h 1618"/>
                <a:gd name="T48" fmla="*/ 1387 w 1802"/>
                <a:gd name="T49" fmla="*/ 940 h 1618"/>
                <a:gd name="T50" fmla="*/ 1393 w 1802"/>
                <a:gd name="T51" fmla="*/ 863 h 1618"/>
                <a:gd name="T52" fmla="*/ 1333 w 1802"/>
                <a:gd name="T53" fmla="*/ 914 h 1618"/>
                <a:gd name="T54" fmla="*/ 1360 w 1802"/>
                <a:gd name="T55" fmla="*/ 951 h 1618"/>
                <a:gd name="T56" fmla="*/ 1549 w 1802"/>
                <a:gd name="T57" fmla="*/ 1082 h 1618"/>
                <a:gd name="T58" fmla="*/ 1681 w 1802"/>
                <a:gd name="T59" fmla="*/ 1321 h 1618"/>
                <a:gd name="T60" fmla="*/ 1572 w 1802"/>
                <a:gd name="T61" fmla="*/ 1171 h 1618"/>
                <a:gd name="T62" fmla="*/ 1270 w 1802"/>
                <a:gd name="T63" fmla="*/ 1253 h 1618"/>
                <a:gd name="T64" fmla="*/ 1696 w 1802"/>
                <a:gd name="T65" fmla="*/ 1610 h 1618"/>
                <a:gd name="T66" fmla="*/ 1069 w 1802"/>
                <a:gd name="T67" fmla="*/ 618 h 1618"/>
                <a:gd name="T68" fmla="*/ 823 w 1802"/>
                <a:gd name="T69" fmla="*/ 496 h 1618"/>
                <a:gd name="T70" fmla="*/ 1007 w 1802"/>
                <a:gd name="T71" fmla="*/ 661 h 1618"/>
                <a:gd name="T72" fmla="*/ 941 w 1802"/>
                <a:gd name="T73" fmla="*/ 716 h 1618"/>
                <a:gd name="T74" fmla="*/ 810 w 1802"/>
                <a:gd name="T75" fmla="*/ 507 h 1618"/>
                <a:gd name="T76" fmla="*/ 889 w 1802"/>
                <a:gd name="T77" fmla="*/ 770 h 1618"/>
                <a:gd name="T78" fmla="*/ 1111 w 1802"/>
                <a:gd name="T79" fmla="*/ 712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2" h="1618">
                  <a:moveTo>
                    <a:pt x="223" y="524"/>
                  </a:moveTo>
                  <a:lnTo>
                    <a:pt x="746" y="524"/>
                  </a:lnTo>
                  <a:lnTo>
                    <a:pt x="746" y="599"/>
                  </a:lnTo>
                  <a:lnTo>
                    <a:pt x="223" y="599"/>
                  </a:lnTo>
                  <a:lnTo>
                    <a:pt x="223" y="524"/>
                  </a:lnTo>
                  <a:close/>
                  <a:moveTo>
                    <a:pt x="223" y="383"/>
                  </a:moveTo>
                  <a:lnTo>
                    <a:pt x="1059" y="383"/>
                  </a:lnTo>
                  <a:lnTo>
                    <a:pt x="1059" y="458"/>
                  </a:lnTo>
                  <a:lnTo>
                    <a:pt x="223" y="458"/>
                  </a:lnTo>
                  <a:lnTo>
                    <a:pt x="223" y="383"/>
                  </a:lnTo>
                  <a:close/>
                  <a:moveTo>
                    <a:pt x="223" y="241"/>
                  </a:moveTo>
                  <a:lnTo>
                    <a:pt x="1059" y="241"/>
                  </a:lnTo>
                  <a:lnTo>
                    <a:pt x="1059" y="317"/>
                  </a:lnTo>
                  <a:lnTo>
                    <a:pt x="223" y="317"/>
                  </a:lnTo>
                  <a:lnTo>
                    <a:pt x="223" y="241"/>
                  </a:lnTo>
                  <a:close/>
                  <a:moveTo>
                    <a:pt x="0" y="1182"/>
                  </a:moveTo>
                  <a:cubicBezTo>
                    <a:pt x="0" y="1254"/>
                    <a:pt x="9" y="1311"/>
                    <a:pt x="54" y="1369"/>
                  </a:cubicBezTo>
                  <a:cubicBezTo>
                    <a:pt x="92" y="1419"/>
                    <a:pt x="140" y="1446"/>
                    <a:pt x="202" y="1455"/>
                  </a:cubicBezTo>
                  <a:lnTo>
                    <a:pt x="1206" y="1612"/>
                  </a:lnTo>
                  <a:cubicBezTo>
                    <a:pt x="1248" y="1618"/>
                    <a:pt x="1283" y="1590"/>
                    <a:pt x="1283" y="1548"/>
                  </a:cubicBezTo>
                  <a:lnTo>
                    <a:pt x="1283" y="1335"/>
                  </a:lnTo>
                  <a:cubicBezTo>
                    <a:pt x="1254" y="1299"/>
                    <a:pt x="1226" y="1259"/>
                    <a:pt x="1198" y="1219"/>
                  </a:cubicBezTo>
                  <a:lnTo>
                    <a:pt x="1198" y="1490"/>
                  </a:lnTo>
                  <a:lnTo>
                    <a:pt x="382" y="1228"/>
                  </a:lnTo>
                  <a:cubicBezTo>
                    <a:pt x="372" y="1225"/>
                    <a:pt x="361" y="1229"/>
                    <a:pt x="356" y="1239"/>
                  </a:cubicBezTo>
                  <a:cubicBezTo>
                    <a:pt x="339" y="1273"/>
                    <a:pt x="319" y="1304"/>
                    <a:pt x="298" y="1320"/>
                  </a:cubicBezTo>
                  <a:cubicBezTo>
                    <a:pt x="239" y="1366"/>
                    <a:pt x="166" y="1357"/>
                    <a:pt x="121" y="1299"/>
                  </a:cubicBezTo>
                  <a:cubicBezTo>
                    <a:pt x="88" y="1256"/>
                    <a:pt x="84" y="1215"/>
                    <a:pt x="84" y="1164"/>
                  </a:cubicBezTo>
                  <a:lnTo>
                    <a:pt x="84" y="85"/>
                  </a:lnTo>
                  <a:lnTo>
                    <a:pt x="1198" y="85"/>
                  </a:lnTo>
                  <a:lnTo>
                    <a:pt x="1198" y="751"/>
                  </a:lnTo>
                  <a:lnTo>
                    <a:pt x="1283" y="840"/>
                  </a:lnTo>
                  <a:lnTo>
                    <a:pt x="1283" y="0"/>
                  </a:lnTo>
                  <a:lnTo>
                    <a:pt x="0" y="0"/>
                  </a:lnTo>
                  <a:lnTo>
                    <a:pt x="0" y="1182"/>
                  </a:lnTo>
                  <a:close/>
                  <a:moveTo>
                    <a:pt x="302" y="1398"/>
                  </a:moveTo>
                  <a:lnTo>
                    <a:pt x="970" y="1503"/>
                  </a:lnTo>
                  <a:cubicBezTo>
                    <a:pt x="977" y="1504"/>
                    <a:pt x="980" y="1494"/>
                    <a:pt x="972" y="1492"/>
                  </a:cubicBezTo>
                  <a:lnTo>
                    <a:pt x="390" y="1305"/>
                  </a:lnTo>
                  <a:cubicBezTo>
                    <a:pt x="364" y="1349"/>
                    <a:pt x="344" y="1371"/>
                    <a:pt x="302" y="1398"/>
                  </a:cubicBezTo>
                  <a:close/>
                  <a:moveTo>
                    <a:pt x="1131" y="735"/>
                  </a:moveTo>
                  <a:lnTo>
                    <a:pt x="1442" y="1062"/>
                  </a:lnTo>
                  <a:lnTo>
                    <a:pt x="1264" y="1213"/>
                  </a:lnTo>
                  <a:lnTo>
                    <a:pt x="993" y="851"/>
                  </a:lnTo>
                  <a:lnTo>
                    <a:pt x="1131" y="735"/>
                  </a:lnTo>
                  <a:close/>
                  <a:moveTo>
                    <a:pt x="1783" y="1547"/>
                  </a:moveTo>
                  <a:cubicBezTo>
                    <a:pt x="1788" y="1530"/>
                    <a:pt x="1791" y="1511"/>
                    <a:pt x="1793" y="1489"/>
                  </a:cubicBezTo>
                  <a:cubicBezTo>
                    <a:pt x="1802" y="1343"/>
                    <a:pt x="1781" y="1146"/>
                    <a:pt x="1604" y="1057"/>
                  </a:cubicBezTo>
                  <a:cubicBezTo>
                    <a:pt x="1550" y="1030"/>
                    <a:pt x="1446" y="989"/>
                    <a:pt x="1408" y="959"/>
                  </a:cubicBezTo>
                  <a:cubicBezTo>
                    <a:pt x="1399" y="952"/>
                    <a:pt x="1392" y="946"/>
                    <a:pt x="1387" y="940"/>
                  </a:cubicBezTo>
                  <a:cubicBezTo>
                    <a:pt x="1392" y="939"/>
                    <a:pt x="1397" y="937"/>
                    <a:pt x="1401" y="933"/>
                  </a:cubicBezTo>
                  <a:cubicBezTo>
                    <a:pt x="1418" y="919"/>
                    <a:pt x="1414" y="888"/>
                    <a:pt x="1393" y="863"/>
                  </a:cubicBezTo>
                  <a:cubicBezTo>
                    <a:pt x="1373" y="838"/>
                    <a:pt x="1342" y="830"/>
                    <a:pt x="1325" y="844"/>
                  </a:cubicBezTo>
                  <a:cubicBezTo>
                    <a:pt x="1309" y="858"/>
                    <a:pt x="1312" y="890"/>
                    <a:pt x="1333" y="914"/>
                  </a:cubicBezTo>
                  <a:cubicBezTo>
                    <a:pt x="1338" y="920"/>
                    <a:pt x="1343" y="925"/>
                    <a:pt x="1349" y="929"/>
                  </a:cubicBezTo>
                  <a:cubicBezTo>
                    <a:pt x="1351" y="937"/>
                    <a:pt x="1355" y="944"/>
                    <a:pt x="1360" y="951"/>
                  </a:cubicBezTo>
                  <a:cubicBezTo>
                    <a:pt x="1367" y="963"/>
                    <a:pt x="1379" y="975"/>
                    <a:pt x="1394" y="986"/>
                  </a:cubicBezTo>
                  <a:cubicBezTo>
                    <a:pt x="1436" y="1019"/>
                    <a:pt x="1494" y="1051"/>
                    <a:pt x="1549" y="1082"/>
                  </a:cubicBezTo>
                  <a:cubicBezTo>
                    <a:pt x="1666" y="1148"/>
                    <a:pt x="1695" y="1231"/>
                    <a:pt x="1700" y="1321"/>
                  </a:cubicBezTo>
                  <a:cubicBezTo>
                    <a:pt x="1701" y="1334"/>
                    <a:pt x="1694" y="1341"/>
                    <a:pt x="1681" y="1321"/>
                  </a:cubicBezTo>
                  <a:cubicBezTo>
                    <a:pt x="1677" y="1316"/>
                    <a:pt x="1673" y="1310"/>
                    <a:pt x="1670" y="1305"/>
                  </a:cubicBezTo>
                  <a:cubicBezTo>
                    <a:pt x="1643" y="1261"/>
                    <a:pt x="1610" y="1216"/>
                    <a:pt x="1572" y="1171"/>
                  </a:cubicBezTo>
                  <a:cubicBezTo>
                    <a:pt x="1542" y="1136"/>
                    <a:pt x="1512" y="1104"/>
                    <a:pt x="1481" y="1075"/>
                  </a:cubicBezTo>
                  <a:lnTo>
                    <a:pt x="1270" y="1253"/>
                  </a:lnTo>
                  <a:cubicBezTo>
                    <a:pt x="1293" y="1288"/>
                    <a:pt x="1320" y="1324"/>
                    <a:pt x="1350" y="1359"/>
                  </a:cubicBezTo>
                  <a:cubicBezTo>
                    <a:pt x="1476" y="1508"/>
                    <a:pt x="1615" y="1606"/>
                    <a:pt x="1696" y="1610"/>
                  </a:cubicBezTo>
                  <a:cubicBezTo>
                    <a:pt x="1739" y="1613"/>
                    <a:pt x="1770" y="1585"/>
                    <a:pt x="1783" y="1547"/>
                  </a:cubicBezTo>
                  <a:close/>
                  <a:moveTo>
                    <a:pt x="1069" y="618"/>
                  </a:moveTo>
                  <a:lnTo>
                    <a:pt x="835" y="486"/>
                  </a:lnTo>
                  <a:lnTo>
                    <a:pt x="823" y="496"/>
                  </a:lnTo>
                  <a:lnTo>
                    <a:pt x="953" y="651"/>
                  </a:lnTo>
                  <a:cubicBezTo>
                    <a:pt x="971" y="641"/>
                    <a:pt x="993" y="645"/>
                    <a:pt x="1007" y="661"/>
                  </a:cubicBezTo>
                  <a:cubicBezTo>
                    <a:pt x="1022" y="679"/>
                    <a:pt x="1020" y="706"/>
                    <a:pt x="1002" y="722"/>
                  </a:cubicBezTo>
                  <a:cubicBezTo>
                    <a:pt x="984" y="737"/>
                    <a:pt x="957" y="734"/>
                    <a:pt x="941" y="716"/>
                  </a:cubicBezTo>
                  <a:cubicBezTo>
                    <a:pt x="928" y="700"/>
                    <a:pt x="928" y="677"/>
                    <a:pt x="940" y="662"/>
                  </a:cubicBezTo>
                  <a:lnTo>
                    <a:pt x="810" y="507"/>
                  </a:lnTo>
                  <a:lnTo>
                    <a:pt x="797" y="518"/>
                  </a:lnTo>
                  <a:lnTo>
                    <a:pt x="889" y="770"/>
                  </a:lnTo>
                  <a:lnTo>
                    <a:pt x="974" y="828"/>
                  </a:lnTo>
                  <a:lnTo>
                    <a:pt x="1111" y="712"/>
                  </a:lnTo>
                  <a:lnTo>
                    <a:pt x="1069" y="618"/>
                  </a:lnTo>
                  <a:close/>
                </a:path>
              </a:pathLst>
            </a:custGeom>
            <a:grpFill/>
            <a:ln w="3175">
              <a:solidFill>
                <a:srgbClr val="DF2E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pic>
        <p:nvPicPr>
          <p:cNvPr id="31" name="背景音乐 - 轻快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5919" y="-1173632"/>
            <a:ext cx="609283" cy="609741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6266" y="116659"/>
            <a:ext cx="4451350" cy="759393"/>
            <a:chOff x="140795" y="82379"/>
            <a:chExt cx="3703763" cy="759217"/>
          </a:xfrm>
        </p:grpSpPr>
        <p:pic>
          <p:nvPicPr>
            <p:cNvPr id="32" name="Picture 2" descr="c:\users\administrator\appdata\roaming\360se6\User Data\temp\034-creative-logo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95" y="82379"/>
              <a:ext cx="1371160" cy="75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273586" y="262042"/>
              <a:ext cx="2570972" cy="45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rgbClr val="C224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网页设计大赛工作人员</a:t>
              </a:r>
            </a:p>
          </p:txBody>
        </p:sp>
      </p:grpSp>
      <p:sp>
        <p:nvSpPr>
          <p:cNvPr id="35" name="Freeform 6"/>
          <p:cNvSpPr/>
          <p:nvPr/>
        </p:nvSpPr>
        <p:spPr bwMode="auto">
          <a:xfrm>
            <a:off x="10053507" y="2204662"/>
            <a:ext cx="1635953" cy="2527736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625448" y="1804666"/>
            <a:ext cx="9542592" cy="13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1500" b="1" dirty="0" smtClean="0">
                <a:solidFill>
                  <a:srgbClr val="C2241C"/>
                </a:solidFill>
                <a:latin typeface="Impact" panose="020B0806030902050204" pitchFamily="34" charset="0"/>
              </a:rPr>
              <a:t>2017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966439" y="1835091"/>
            <a:ext cx="3070838" cy="3073149"/>
            <a:chOff x="7966439" y="1845251"/>
            <a:chExt cx="3070838" cy="3073149"/>
          </a:xfrm>
        </p:grpSpPr>
        <p:sp>
          <p:nvSpPr>
            <p:cNvPr id="34" name="椭圆 33"/>
            <p:cNvSpPr/>
            <p:nvPr/>
          </p:nvSpPr>
          <p:spPr bwMode="auto">
            <a:xfrm>
              <a:off x="7966439" y="1845251"/>
              <a:ext cx="3070838" cy="3073149"/>
            </a:xfrm>
            <a:prstGeom prst="ellipse">
              <a:avLst/>
            </a:prstGeom>
            <a:solidFill>
              <a:srgbClr val="AF2019"/>
            </a:solidFill>
            <a:ln w="57150" cap="flat" cmpd="sng" algn="ctr">
              <a:noFill/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7200" b="0" i="0" u="none" strike="noStrike" cap="none" normalizeH="0" baseline="0" dirty="0" smtClean="0">
                <a:ln>
                  <a:noFill/>
                </a:ln>
                <a:solidFill>
                  <a:srgbClr val="F8F8F8"/>
                </a:soli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0800000">
              <a:off x="8950432" y="3046592"/>
              <a:ext cx="1097280" cy="6400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F8F8F8"/>
                  </a:solidFill>
                </a:rPr>
                <a:t>吉林</a:t>
              </a: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8255446" y="2103598"/>
              <a:ext cx="2504413" cy="2556454"/>
            </a:xfrm>
            <a:prstGeom prst="ellipse">
              <a:avLst/>
            </a:prstGeom>
            <a:noFill/>
            <a:ln w="57150" cap="flat" cmpd="sng" algn="ctr">
              <a:solidFill>
                <a:schemeClr val="bg1">
                  <a:lumMod val="9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7200" b="0" i="0" u="none" strike="noStrike" cap="none" normalizeH="0" baseline="0" dirty="0" smtClean="0">
                <a:ln>
                  <a:noFill/>
                </a:ln>
                <a:solidFill>
                  <a:srgbClr val="F8F8F8"/>
                </a:solidFill>
                <a:effectLst/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49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4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50"/>
                            </p:stCondLst>
                            <p:childTnLst>
                              <p:par>
                                <p:cTn id="5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2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2" presetClass="entr" presetSubtype="9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2" grpId="0" animBg="1"/>
      <p:bldP spid="4" grpId="0"/>
      <p:bldP spid="5" grpId="0"/>
      <p:bldP spid="6" grpId="0"/>
      <p:bldP spid="35" grpId="0" bldLvl="0" animBg="1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211"/>
          <p:cNvGrpSpPr/>
          <p:nvPr/>
        </p:nvGrpSpPr>
        <p:grpSpPr>
          <a:xfrm>
            <a:off x="-3225396" y="251306"/>
            <a:ext cx="6414838" cy="6418848"/>
            <a:chOff x="-3227497" y="251306"/>
            <a:chExt cx="6419015" cy="6418848"/>
          </a:xfrm>
          <a:solidFill>
            <a:srgbClr val="C00000"/>
          </a:solidFill>
        </p:grpSpPr>
        <p:sp>
          <p:nvSpPr>
            <p:cNvPr id="213" name="椭圆 212"/>
            <p:cNvSpPr/>
            <p:nvPr/>
          </p:nvSpPr>
          <p:spPr>
            <a:xfrm>
              <a:off x="-3227497" y="251306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4" name="文本框 2"/>
            <p:cNvSpPr txBox="1">
              <a:spLocks noChangeArrowheads="1"/>
            </p:cNvSpPr>
            <p:nvPr/>
          </p:nvSpPr>
          <p:spPr bwMode="auto">
            <a:xfrm>
              <a:off x="914599" y="2355502"/>
              <a:ext cx="1326977" cy="320929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898" tIns="60948" rIns="121898" bIns="60948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</a:p>
            <a:p>
              <a:pPr algn="ctr"/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5" name="组合 9"/>
          <p:cNvGrpSpPr/>
          <p:nvPr/>
        </p:nvGrpSpPr>
        <p:grpSpPr bwMode="auto">
          <a:xfrm>
            <a:off x="5283247" y="463267"/>
            <a:ext cx="767278" cy="627830"/>
            <a:chOff x="3050349" y="1844085"/>
            <a:chExt cx="833779" cy="680346"/>
          </a:xfrm>
        </p:grpSpPr>
        <p:sp>
          <p:nvSpPr>
            <p:cNvPr id="216" name="任意多边形 215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17" name="文本框 6"/>
            <p:cNvSpPr txBox="1">
              <a:spLocks noChangeArrowheads="1"/>
            </p:cNvSpPr>
            <p:nvPr/>
          </p:nvSpPr>
          <p:spPr bwMode="auto">
            <a:xfrm>
              <a:off x="3146443" y="1890742"/>
              <a:ext cx="611464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18" name="组合 37"/>
          <p:cNvGrpSpPr/>
          <p:nvPr/>
        </p:nvGrpSpPr>
        <p:grpSpPr bwMode="auto">
          <a:xfrm>
            <a:off x="5303820" y="3925302"/>
            <a:ext cx="811223" cy="624344"/>
            <a:chOff x="3050206" y="1844053"/>
            <a:chExt cx="881613" cy="678154"/>
          </a:xfrm>
        </p:grpSpPr>
        <p:sp>
          <p:nvSpPr>
            <p:cNvPr id="219" name="任意多边形 218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20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1" name="组合 40"/>
          <p:cNvGrpSpPr/>
          <p:nvPr/>
        </p:nvGrpSpPr>
        <p:grpSpPr bwMode="auto">
          <a:xfrm>
            <a:off x="5284349" y="3115597"/>
            <a:ext cx="767615" cy="637534"/>
            <a:chOff x="3050167" y="1844084"/>
            <a:chExt cx="834144" cy="692481"/>
          </a:xfrm>
        </p:grpSpPr>
        <p:sp>
          <p:nvSpPr>
            <p:cNvPr id="222" name="任意多边形 221"/>
            <p:cNvSpPr/>
            <p:nvPr/>
          </p:nvSpPr>
          <p:spPr>
            <a:xfrm rot="8100000" flipV="1">
              <a:off x="3050167" y="1844084"/>
              <a:ext cx="834144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23" name="文本框 42"/>
            <p:cNvSpPr txBox="1">
              <a:spLocks noChangeArrowheads="1"/>
            </p:cNvSpPr>
            <p:nvPr/>
          </p:nvSpPr>
          <p:spPr bwMode="auto">
            <a:xfrm>
              <a:off x="3123828" y="1901390"/>
              <a:ext cx="72600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4" name="组合 43"/>
          <p:cNvGrpSpPr/>
          <p:nvPr/>
        </p:nvGrpSpPr>
        <p:grpSpPr bwMode="auto">
          <a:xfrm>
            <a:off x="5284350" y="2229372"/>
            <a:ext cx="767613" cy="624288"/>
            <a:chOff x="3050167" y="1844084"/>
            <a:chExt cx="834142" cy="678092"/>
          </a:xfrm>
        </p:grpSpPr>
        <p:sp>
          <p:nvSpPr>
            <p:cNvPr id="225" name="任意多边形 224"/>
            <p:cNvSpPr/>
            <p:nvPr/>
          </p:nvSpPr>
          <p:spPr>
            <a:xfrm rot="8100000" flipV="1">
              <a:off x="3050167" y="1844084"/>
              <a:ext cx="834142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26" name="文本框 45"/>
            <p:cNvSpPr txBox="1">
              <a:spLocks noChangeArrowheads="1"/>
            </p:cNvSpPr>
            <p:nvPr/>
          </p:nvSpPr>
          <p:spPr bwMode="auto">
            <a:xfrm>
              <a:off x="3123828" y="1885459"/>
              <a:ext cx="726001" cy="6351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7" name="组合 46"/>
          <p:cNvGrpSpPr/>
          <p:nvPr/>
        </p:nvGrpSpPr>
        <p:grpSpPr bwMode="auto">
          <a:xfrm>
            <a:off x="5284517" y="1298114"/>
            <a:ext cx="767278" cy="625750"/>
            <a:chOff x="3050349" y="1844085"/>
            <a:chExt cx="833779" cy="678092"/>
          </a:xfrm>
        </p:grpSpPr>
        <p:sp>
          <p:nvSpPr>
            <p:cNvPr id="228" name="任意多边形 227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29" name="文本框 48"/>
            <p:cNvSpPr txBox="1">
              <a:spLocks noChangeArrowheads="1"/>
            </p:cNvSpPr>
            <p:nvPr/>
          </p:nvSpPr>
          <p:spPr bwMode="auto">
            <a:xfrm>
              <a:off x="3123827" y="1885459"/>
              <a:ext cx="726001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30" name="圆角矩形 229"/>
          <p:cNvSpPr/>
          <p:nvPr/>
        </p:nvSpPr>
        <p:spPr>
          <a:xfrm>
            <a:off x="6263005" y="546735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31" name="组合 230"/>
          <p:cNvGrpSpPr/>
          <p:nvPr/>
        </p:nvGrpSpPr>
        <p:grpSpPr>
          <a:xfrm>
            <a:off x="6257544" y="1372335"/>
            <a:ext cx="3741980" cy="511504"/>
            <a:chOff x="6315199" y="2410178"/>
            <a:chExt cx="3744416" cy="511504"/>
          </a:xfrm>
          <a:solidFill>
            <a:srgbClr val="C00000"/>
          </a:solidFill>
        </p:grpSpPr>
        <p:sp>
          <p:nvSpPr>
            <p:cNvPr id="232" name="圆角矩形 23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6747248" y="2450466"/>
              <a:ext cx="26530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山珍海味</a:t>
              </a: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6304921" y="2227467"/>
            <a:ext cx="3741980" cy="511504"/>
            <a:chOff x="6339097" y="3296031"/>
            <a:chExt cx="3744416" cy="511504"/>
          </a:xfrm>
          <a:solidFill>
            <a:srgbClr val="C00000"/>
          </a:solidFill>
        </p:grpSpPr>
        <p:sp>
          <p:nvSpPr>
            <p:cNvPr id="235" name="圆角矩形 23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723349" y="3336319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良辰美景</a:t>
              </a:r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6263011" y="3119577"/>
            <a:ext cx="3741980" cy="511504"/>
            <a:chOff x="6339097" y="4180903"/>
            <a:chExt cx="3744416" cy="511504"/>
          </a:xfrm>
          <a:solidFill>
            <a:srgbClr val="C00000"/>
          </a:solidFill>
        </p:grpSpPr>
        <p:sp>
          <p:nvSpPr>
            <p:cNvPr id="238" name="圆角矩形 237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6723349" y="4221882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高等学府</a:t>
              </a:r>
            </a:p>
          </p:txBody>
        </p:sp>
      </p:grpSp>
      <p:grpSp>
        <p:nvGrpSpPr>
          <p:cNvPr id="240" name="组合 239"/>
          <p:cNvGrpSpPr/>
          <p:nvPr/>
        </p:nvGrpSpPr>
        <p:grpSpPr>
          <a:xfrm>
            <a:off x="6304921" y="393545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241" name="圆角矩形 24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6681585" y="5077803"/>
              <a:ext cx="2897485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名人明星</a:t>
              </a:r>
            </a:p>
          </p:txBody>
        </p:sp>
      </p:grpSp>
      <p:sp>
        <p:nvSpPr>
          <p:cNvPr id="243" name="矩形 242"/>
          <p:cNvSpPr/>
          <p:nvPr/>
        </p:nvSpPr>
        <p:spPr>
          <a:xfrm>
            <a:off x="6688677" y="609983"/>
            <a:ext cx="2651348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经济走势</a:t>
            </a:r>
          </a:p>
        </p:txBody>
      </p:sp>
      <p:grpSp>
        <p:nvGrpSpPr>
          <p:cNvPr id="244" name="组合 37"/>
          <p:cNvGrpSpPr/>
          <p:nvPr/>
        </p:nvGrpSpPr>
        <p:grpSpPr bwMode="auto">
          <a:xfrm>
            <a:off x="5348270" y="4879072"/>
            <a:ext cx="811223" cy="624344"/>
            <a:chOff x="3050206" y="1844053"/>
            <a:chExt cx="881613" cy="678154"/>
          </a:xfrm>
        </p:grpSpPr>
        <p:sp>
          <p:nvSpPr>
            <p:cNvPr id="245" name="任意多边形 244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46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7" name="组合 37"/>
          <p:cNvGrpSpPr/>
          <p:nvPr/>
        </p:nvGrpSpPr>
        <p:grpSpPr bwMode="auto">
          <a:xfrm>
            <a:off x="5303820" y="5832842"/>
            <a:ext cx="811223" cy="624344"/>
            <a:chOff x="3050206" y="1844053"/>
            <a:chExt cx="881613" cy="678154"/>
          </a:xfrm>
        </p:grpSpPr>
        <p:sp>
          <p:nvSpPr>
            <p:cNvPr id="248" name="任意多边形 247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49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6304921" y="496542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251" name="圆角矩形 25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6723479" y="5085978"/>
              <a:ext cx="27361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民风民俗</a:t>
              </a:r>
            </a:p>
          </p:txBody>
        </p:sp>
      </p:grpSp>
      <p:sp>
        <p:nvSpPr>
          <p:cNvPr id="253" name="圆角矩形 252"/>
          <p:cNvSpPr/>
          <p:nvPr/>
        </p:nvSpPr>
        <p:spPr>
          <a:xfrm>
            <a:off x="6304915" y="5919470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6809068" y="5951495"/>
            <a:ext cx="2734394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悠久历史</a:t>
            </a:r>
          </a:p>
        </p:txBody>
      </p:sp>
      <p:sp>
        <p:nvSpPr>
          <p:cNvPr id="255" name="下箭头 254"/>
          <p:cNvSpPr/>
          <p:nvPr/>
        </p:nvSpPr>
        <p:spPr>
          <a:xfrm rot="16200000">
            <a:off x="4176405" y="2152629"/>
            <a:ext cx="576064" cy="67938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230" grpId="1" animBg="1"/>
      <p:bldP spid="230" grpId="2" animBg="1"/>
      <p:bldP spid="230" grpId="3" animBg="1"/>
      <p:bldP spid="230" grpId="4" animBg="1"/>
      <p:bldP spid="230" grpId="5" animBg="1"/>
      <p:bldP spid="230" grpId="6" animBg="1"/>
      <p:bldP spid="230" grpId="7" animBg="1"/>
      <p:bldP spid="230" grpId="8" animBg="1"/>
      <p:bldP spid="230" grpId="9" animBg="1"/>
      <p:bldP spid="230" grpId="10" animBg="1"/>
      <p:bldP spid="230" grpId="11" bldLvl="0" animBg="1"/>
      <p:bldP spid="243" grpId="0" animBg="1"/>
      <p:bldP spid="243" grpId="1" animBg="1"/>
      <p:bldP spid="243" grpId="2" animBg="1"/>
      <p:bldP spid="243" grpId="3" animBg="1"/>
      <p:bldP spid="243" grpId="4" animBg="1"/>
      <p:bldP spid="243" grpId="5" animBg="1"/>
      <p:bldP spid="243" grpId="6" animBg="1"/>
      <p:bldP spid="243" grpId="7" animBg="1"/>
      <p:bldP spid="243" grpId="8" animBg="1"/>
      <p:bldP spid="243" grpId="9" animBg="1"/>
      <p:bldP spid="243" grpId="10" animBg="1"/>
      <p:bldP spid="243" grpId="11" bldLvl="0" animBg="1"/>
      <p:bldP spid="253" grpId="0" animBg="1"/>
      <p:bldP spid="253" grpId="1" animBg="1"/>
      <p:bldP spid="253" grpId="2" animBg="1"/>
      <p:bldP spid="253" grpId="3" animBg="1"/>
      <p:bldP spid="253" grpId="4" animBg="1"/>
      <p:bldP spid="253" grpId="5" animBg="1"/>
      <p:bldP spid="253" grpId="6" animBg="1"/>
      <p:bldP spid="253" grpId="7" animBg="1"/>
      <p:bldP spid="253" grpId="8" animBg="1"/>
      <p:bldP spid="253" grpId="9" animBg="1"/>
      <p:bldP spid="253" grpId="10" animBg="1"/>
      <p:bldP spid="253" grpId="11" bldLvl="0" animBg="1"/>
      <p:bldP spid="254" grpId="0" animBg="1"/>
      <p:bldP spid="254" grpId="1" animBg="1"/>
      <p:bldP spid="254" grpId="2" animBg="1"/>
      <p:bldP spid="254" grpId="3" animBg="1"/>
      <p:bldP spid="254" grpId="4" animBg="1"/>
      <p:bldP spid="254" grpId="5" animBg="1"/>
      <p:bldP spid="254" grpId="6" animBg="1"/>
      <p:bldP spid="254" grpId="7" animBg="1"/>
      <p:bldP spid="254" grpId="8" animBg="1"/>
      <p:bldP spid="254" grpId="9" animBg="1"/>
      <p:bldP spid="254" grpId="10" animBg="1"/>
      <p:bldP spid="254" grpId="11" bldLvl="0" animBg="1"/>
      <p:bldP spid="255" grpId="0" bldLvl="0" animBg="1"/>
      <p:bldP spid="255" grpId="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656824" y="1341562"/>
            <a:ext cx="1275540" cy="12949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</a:ln>
          <a:effectLst/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656824" y="1341562"/>
            <a:ext cx="1275540" cy="1294904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</a:ln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4238298" y="1926971"/>
            <a:ext cx="1745094" cy="1771589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</a:ln>
          <a:effectLst/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238298" y="2455971"/>
            <a:ext cx="1745094" cy="1242590"/>
          </a:xfrm>
          <a:custGeom>
            <a:avLst/>
            <a:gdLst/>
            <a:ahLst/>
            <a:cxnLst/>
            <a:rect l="l" t="t" r="r" b="b"/>
            <a:pathLst>
              <a:path w="1667532" h="1169451">
                <a:moveTo>
                  <a:pt x="71654" y="0"/>
                </a:moveTo>
                <a:lnTo>
                  <a:pt x="1595878" y="0"/>
                </a:lnTo>
                <a:cubicBezTo>
                  <a:pt x="1642324" y="102389"/>
                  <a:pt x="1667532" y="216148"/>
                  <a:pt x="1667532" y="335794"/>
                </a:cubicBezTo>
                <a:cubicBezTo>
                  <a:pt x="1667532" y="796210"/>
                  <a:pt x="1294242" y="1169451"/>
                  <a:pt x="833766" y="1169451"/>
                </a:cubicBezTo>
                <a:cubicBezTo>
                  <a:pt x="373290" y="1169451"/>
                  <a:pt x="0" y="796210"/>
                  <a:pt x="0" y="335794"/>
                </a:cubicBezTo>
                <a:cubicBezTo>
                  <a:pt x="0" y="216148"/>
                  <a:pt x="25208" y="102389"/>
                  <a:pt x="71654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round/>
          </a:ln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592165" y="2740647"/>
            <a:ext cx="2150799" cy="2183738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</a:ln>
          <a:effectLst/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2592165" y="3814186"/>
            <a:ext cx="2150799" cy="1110201"/>
          </a:xfrm>
          <a:custGeom>
            <a:avLst/>
            <a:gdLst/>
            <a:ahLst/>
            <a:cxnLst/>
            <a:rect l="l" t="t" r="r" b="b"/>
            <a:pathLst>
              <a:path w="2055204" h="1044854">
                <a:moveTo>
                  <a:pt x="871" y="0"/>
                </a:moveTo>
                <a:lnTo>
                  <a:pt x="2054333" y="0"/>
                </a:lnTo>
                <a:cubicBezTo>
                  <a:pt x="2055157" y="5732"/>
                  <a:pt x="2055204" y="11487"/>
                  <a:pt x="2055204" y="17253"/>
                </a:cubicBezTo>
                <a:cubicBezTo>
                  <a:pt x="2055204" y="584781"/>
                  <a:pt x="1595131" y="1044854"/>
                  <a:pt x="1027602" y="1044854"/>
                </a:cubicBezTo>
                <a:cubicBezTo>
                  <a:pt x="460073" y="1044854"/>
                  <a:pt x="0" y="584781"/>
                  <a:pt x="0" y="17253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round/>
          </a:ln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648426" y="3785806"/>
            <a:ext cx="2639871" cy="2680302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</a:ln>
          <a:effectLst/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875867" y="5877984"/>
            <a:ext cx="2184991" cy="588123"/>
          </a:xfrm>
          <a:custGeom>
            <a:avLst/>
            <a:gdLst/>
            <a:ahLst/>
            <a:cxnLst/>
            <a:rect l="l" t="t" r="r" b="b"/>
            <a:pathLst>
              <a:path w="2087877" h="553506">
                <a:moveTo>
                  <a:pt x="0" y="0"/>
                </a:moveTo>
                <a:lnTo>
                  <a:pt x="2087877" y="0"/>
                </a:lnTo>
                <a:cubicBezTo>
                  <a:pt x="1861113" y="334090"/>
                  <a:pt x="1478149" y="553506"/>
                  <a:pt x="1043938" y="553506"/>
                </a:cubicBezTo>
                <a:cubicBezTo>
                  <a:pt x="609727" y="553506"/>
                  <a:pt x="226764" y="334090"/>
                  <a:pt x="0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round/>
          </a:ln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0187" y="4841794"/>
            <a:ext cx="1515110" cy="568325"/>
          </a:xfrm>
          <a:prstGeom prst="rect">
            <a:avLst/>
          </a:prstGeom>
          <a:noFill/>
        </p:spPr>
        <p:txBody>
          <a:bodyPr wrap="none" lIns="96248" tIns="48125" rIns="96248" bIns="48125" rtlCol="0" anchor="ctr">
            <a:spAutoFit/>
          </a:bodyPr>
          <a:lstStyle/>
          <a:p>
            <a:r>
              <a:rPr lang="en-US" altLang="zh-CN" sz="2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雾凇岛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5407" y="3169129"/>
            <a:ext cx="1238250" cy="502920"/>
          </a:xfrm>
          <a:prstGeom prst="rect">
            <a:avLst/>
          </a:prstGeom>
          <a:noFill/>
        </p:spPr>
        <p:txBody>
          <a:bodyPr wrap="none" lIns="96248" tIns="48125" rIns="96248" bIns="48125" rtlCol="0" anchor="ctr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松花湖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09807" y="2570057"/>
            <a:ext cx="801370" cy="487045"/>
          </a:xfrm>
          <a:prstGeom prst="rect">
            <a:avLst/>
          </a:prstGeom>
          <a:noFill/>
        </p:spPr>
        <p:txBody>
          <a:bodyPr wrap="square" lIns="96248" tIns="48125" rIns="96248" bIns="48125" rtlCol="0" anchor="ctr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北山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6296359" y="2168877"/>
            <a:ext cx="1121626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99163" y="3145017"/>
            <a:ext cx="2318823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18190" y="4257165"/>
            <a:ext cx="3799795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968361" y="5415794"/>
            <a:ext cx="5449624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7505945" y="5125957"/>
            <a:ext cx="4039443" cy="1045845"/>
          </a:xfrm>
          <a:prstGeom prst="rect">
            <a:avLst/>
          </a:prstGeom>
          <a:noFill/>
        </p:spPr>
        <p:txBody>
          <a:bodyPr wrap="square" lIns="96248" tIns="48125" rIns="96248" bIns="4812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这里树形奇特，沿江的垂柳挂满了洁白晶莹的霜花，江风吹拂银丝闪烁，景色既野又美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05945" y="4195318"/>
            <a:ext cx="4039443" cy="728980"/>
          </a:xfrm>
          <a:prstGeom prst="rect">
            <a:avLst/>
          </a:prstGeom>
          <a:noFill/>
        </p:spPr>
        <p:txBody>
          <a:bodyPr wrap="square" lIns="96248" tIns="48125" rIns="96248" bIns="4812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松花湖湖面狭长，姿态曲折多变，有南楼山、老爷岭等群山环抱，风致极佳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05945" y="2739535"/>
            <a:ext cx="4039443" cy="1362710"/>
          </a:xfrm>
          <a:prstGeom prst="rect">
            <a:avLst/>
          </a:prstGeom>
          <a:noFill/>
        </p:spPr>
        <p:txBody>
          <a:bodyPr wrap="square" lIns="96248" tIns="48125" rIns="96248" bIns="4812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是吉林市重要的旅游胜地，是一座久负盛名的寺庙风景园林。以山地景观为主，园内峰峦叠翠，亭台楼阁遍布，夏季湖中荷花盛开，微风起时，花香四溢。。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05945" y="1376692"/>
            <a:ext cx="4039443" cy="1362710"/>
          </a:xfrm>
          <a:prstGeom prst="rect">
            <a:avLst/>
          </a:prstGeom>
          <a:noFill/>
        </p:spPr>
        <p:txBody>
          <a:bodyPr wrap="square" lIns="96248" tIns="48125" rIns="96248" bIns="4812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主峰寻梦峰海拔817米，山脚断壁上有吉林省重点保护文物阿什哈达明代摩崖石刻。2001年被国家林业局批准为国家级森林公园。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01723" y="1810897"/>
            <a:ext cx="801370" cy="356235"/>
          </a:xfrm>
          <a:prstGeom prst="rect">
            <a:avLst/>
          </a:prstGeom>
          <a:noFill/>
        </p:spPr>
        <p:txBody>
          <a:bodyPr wrap="none" lIns="96248" tIns="48125" rIns="96248" bIns="48125" rtlCol="0" anchor="ctr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朱雀山</a:t>
            </a:r>
          </a:p>
        </p:txBody>
      </p:sp>
      <p:sp>
        <p:nvSpPr>
          <p:cNvPr id="25" name="文本框 2"/>
          <p:cNvSpPr txBox="1"/>
          <p:nvPr/>
        </p:nvSpPr>
        <p:spPr>
          <a:xfrm>
            <a:off x="1120040" y="155030"/>
            <a:ext cx="3286812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良辰美景</a:t>
            </a:r>
          </a:p>
        </p:txBody>
      </p:sp>
    </p:spTree>
  </p:cSld>
  <p:clrMapOvr>
    <a:masterClrMapping/>
  </p:clrMapOvr>
  <p:transition spd="slow" advClick="0" advTm="0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49"/>
                                </p:stCondLst>
                                <p:childTnLst>
                                  <p:par>
                                    <p:cTn id="13" presetID="2" presetClass="entr" presetSubtype="1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149"/>
                                </p:stCondLst>
                                <p:childTnLst>
                                  <p:par>
                                    <p:cTn id="3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649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49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149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49"/>
                                </p:stCondLst>
                                <p:childTnLst>
                                  <p:par>
                                    <p:cTn id="4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149"/>
                                </p:stCondLst>
                                <p:childTnLst>
                                  <p:par>
                                    <p:cTn id="5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149"/>
                                </p:stCondLst>
                                <p:childTnLst>
                                  <p:par>
                                    <p:cTn id="5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649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149"/>
                                </p:stCondLst>
                                <p:childTnLst>
                                  <p:par>
                                    <p:cTn id="6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6649"/>
                                </p:stCondLst>
                                <p:childTnLst>
                                  <p:par>
                                    <p:cTn id="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649"/>
                                </p:stCondLst>
                                <p:childTnLst>
                                  <p:par>
                                    <p:cTn id="7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149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8649"/>
                                </p:stCondLst>
                                <p:childTnLst>
                                  <p:par>
                                    <p:cTn id="8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9149"/>
                                </p:stCondLst>
                                <p:childTnLst>
                                  <p:par>
                                    <p:cTn id="8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149"/>
                                </p:stCondLst>
                                <p:childTnLst>
                                  <p:par>
                                    <p:cTn id="9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649"/>
                                </p:stCondLst>
                                <p:childTnLst>
                                  <p:par>
                                    <p:cTn id="9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bldLvl="0" animBg="1"/>
          <p:bldP spid="10" grpId="0" animBg="1"/>
          <p:bldP spid="11" grpId="0" animBg="1"/>
          <p:bldP spid="12" grpId="0"/>
          <p:bldP spid="13" grpId="0"/>
          <p:bldP spid="14" grpId="0"/>
          <p:bldP spid="19" grpId="0"/>
          <p:bldP spid="20" grpId="0"/>
          <p:bldP spid="21" grpId="0"/>
          <p:bldP spid="22" grpId="0"/>
          <p:bldP spid="23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49"/>
                                </p:stCondLst>
                                <p:childTnLst>
                                  <p:par>
                                    <p:cTn id="1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149"/>
                                </p:stCondLst>
                                <p:childTnLst>
                                  <p:par>
                                    <p:cTn id="3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649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49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149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49"/>
                                </p:stCondLst>
                                <p:childTnLst>
                                  <p:par>
                                    <p:cTn id="4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149"/>
                                </p:stCondLst>
                                <p:childTnLst>
                                  <p:par>
                                    <p:cTn id="5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149"/>
                                </p:stCondLst>
                                <p:childTnLst>
                                  <p:par>
                                    <p:cTn id="5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649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149"/>
                                </p:stCondLst>
                                <p:childTnLst>
                                  <p:par>
                                    <p:cTn id="6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6649"/>
                                </p:stCondLst>
                                <p:childTnLst>
                                  <p:par>
                                    <p:cTn id="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649"/>
                                </p:stCondLst>
                                <p:childTnLst>
                                  <p:par>
                                    <p:cTn id="7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149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8649"/>
                                </p:stCondLst>
                                <p:childTnLst>
                                  <p:par>
                                    <p:cTn id="8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9149"/>
                                </p:stCondLst>
                                <p:childTnLst>
                                  <p:par>
                                    <p:cTn id="8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149"/>
                                </p:stCondLst>
                                <p:childTnLst>
                                  <p:par>
                                    <p:cTn id="9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649"/>
                                </p:stCondLst>
                                <p:childTnLst>
                                  <p:par>
                                    <p:cTn id="9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bldLvl="0" animBg="1"/>
          <p:bldP spid="10" grpId="0" animBg="1"/>
          <p:bldP spid="11" grpId="0" animBg="1"/>
          <p:bldP spid="12" grpId="0"/>
          <p:bldP spid="13" grpId="0"/>
          <p:bldP spid="14" grpId="0"/>
          <p:bldP spid="19" grpId="0"/>
          <p:bldP spid="20" grpId="0"/>
          <p:bldP spid="21" grpId="0"/>
          <p:bldP spid="22" grpId="0"/>
          <p:bldP spid="23" grpId="0"/>
          <p:bldP spid="2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2704604" y="4729733"/>
            <a:ext cx="7792720" cy="1030605"/>
          </a:xfrm>
          <a:custGeom>
            <a:avLst/>
            <a:gdLst>
              <a:gd name="connsiteX0" fmla="*/ 0 w 12272"/>
              <a:gd name="connsiteY0" fmla="*/ 225 h 1623"/>
              <a:gd name="connsiteX1" fmla="*/ 225 w 12272"/>
              <a:gd name="connsiteY1" fmla="*/ 0 h 1623"/>
              <a:gd name="connsiteX2" fmla="*/ 12047 w 12272"/>
              <a:gd name="connsiteY2" fmla="*/ 0 h 1623"/>
              <a:gd name="connsiteX3" fmla="*/ 12272 w 12272"/>
              <a:gd name="connsiteY3" fmla="*/ 225 h 1623"/>
              <a:gd name="connsiteX4" fmla="*/ 12272 w 12272"/>
              <a:gd name="connsiteY4" fmla="*/ 1125 h 1623"/>
              <a:gd name="connsiteX5" fmla="*/ 12141 w 12272"/>
              <a:gd name="connsiteY5" fmla="*/ 1599 h 1623"/>
              <a:gd name="connsiteX6" fmla="*/ 359 w 12272"/>
              <a:gd name="connsiteY6" fmla="*/ 1623 h 1623"/>
              <a:gd name="connsiteX7" fmla="*/ 225 w 12272"/>
              <a:gd name="connsiteY7" fmla="*/ 1350 h 1623"/>
              <a:gd name="connsiteX8" fmla="*/ 0 w 12272"/>
              <a:gd name="connsiteY8" fmla="*/ 1125 h 1623"/>
              <a:gd name="connsiteX9" fmla="*/ 0 w 12272"/>
              <a:gd name="connsiteY9" fmla="*/ 225 h 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72" h="1623">
                <a:moveTo>
                  <a:pt x="0" y="225"/>
                </a:moveTo>
                <a:cubicBezTo>
                  <a:pt x="0" y="101"/>
                  <a:pt x="101" y="0"/>
                  <a:pt x="225" y="0"/>
                </a:cubicBezTo>
                <a:lnTo>
                  <a:pt x="12047" y="0"/>
                </a:lnTo>
                <a:cubicBezTo>
                  <a:pt x="12171" y="0"/>
                  <a:pt x="12272" y="101"/>
                  <a:pt x="12272" y="225"/>
                </a:cubicBezTo>
                <a:lnTo>
                  <a:pt x="12272" y="1125"/>
                </a:lnTo>
                <a:cubicBezTo>
                  <a:pt x="12272" y="1249"/>
                  <a:pt x="12265" y="1599"/>
                  <a:pt x="12141" y="1599"/>
                </a:cubicBezTo>
                <a:lnTo>
                  <a:pt x="359" y="1623"/>
                </a:lnTo>
                <a:lnTo>
                  <a:pt x="225" y="1350"/>
                </a:lnTo>
                <a:cubicBezTo>
                  <a:pt x="101" y="1350"/>
                  <a:pt x="0" y="1249"/>
                  <a:pt x="0" y="1125"/>
                </a:cubicBezTo>
                <a:lnTo>
                  <a:pt x="0" y="225"/>
                </a:lnTo>
                <a:close/>
              </a:path>
            </a:pathLst>
          </a:cu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857431" y="3423220"/>
            <a:ext cx="7680087" cy="857250"/>
          </a:xfrm>
          <a:prstGeom prst="round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704604" y="2089720"/>
            <a:ext cx="7792726" cy="857250"/>
          </a:xfrm>
          <a:prstGeom prst="round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0" name="Group 5"/>
          <p:cNvGrpSpPr/>
          <p:nvPr/>
        </p:nvGrpSpPr>
        <p:grpSpPr bwMode="auto">
          <a:xfrm>
            <a:off x="1857431" y="1837308"/>
            <a:ext cx="1237444" cy="1236662"/>
            <a:chOff x="802" y="845"/>
            <a:chExt cx="827" cy="826"/>
          </a:xfrm>
        </p:grpSpPr>
        <p:sp>
          <p:nvSpPr>
            <p:cNvPr id="21" name="Oval 6"/>
            <p:cNvSpPr>
              <a:spLocks noChangeArrowheads="1"/>
            </p:cNvSpPr>
            <p:nvPr/>
          </p:nvSpPr>
          <p:spPr bwMode="lt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rgbClr val="C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Calibri" panose="020F050202020403020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ltGray">
            <a:xfrm>
              <a:off x="836" y="879"/>
              <a:ext cx="758" cy="75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C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Calibri" panose="020F050202020403020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8"/>
            <p:cNvSpPr>
              <a:spLocks noChangeArrowheads="1"/>
            </p:cNvSpPr>
            <p:nvPr/>
          </p:nvSpPr>
          <p:spPr bwMode="lt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alibri" panose="020F050202020403020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12"/>
          <p:cNvGrpSpPr/>
          <p:nvPr/>
        </p:nvGrpSpPr>
        <p:grpSpPr bwMode="auto">
          <a:xfrm>
            <a:off x="9199600" y="3191446"/>
            <a:ext cx="1237444" cy="1236663"/>
            <a:chOff x="802" y="845"/>
            <a:chExt cx="827" cy="826"/>
          </a:xfrm>
        </p:grpSpPr>
        <p:sp>
          <p:nvSpPr>
            <p:cNvPr id="25" name="Oval 13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rgbClr val="C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Calibri" panose="020F050202020403020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alibri" panose="020F050202020403020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alibri" panose="020F050202020403020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19"/>
          <p:cNvGrpSpPr/>
          <p:nvPr/>
        </p:nvGrpSpPr>
        <p:grpSpPr bwMode="auto">
          <a:xfrm>
            <a:off x="1941892" y="4628451"/>
            <a:ext cx="1237444" cy="1236663"/>
            <a:chOff x="802" y="845"/>
            <a:chExt cx="827" cy="826"/>
          </a:xfrm>
        </p:grpSpPr>
        <p:sp>
          <p:nvSpPr>
            <p:cNvPr id="29" name="Oval 20"/>
            <p:cNvSpPr>
              <a:spLocks noChangeArrowheads="1"/>
            </p:cNvSpPr>
            <p:nvPr/>
          </p:nvSpPr>
          <p:spPr bwMode="lt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rgbClr val="C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Calibri" panose="020F050202020403020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lt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alibri" panose="020F050202020403020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22"/>
            <p:cNvSpPr>
              <a:spLocks noChangeArrowheads="1"/>
            </p:cNvSpPr>
            <p:nvPr/>
          </p:nvSpPr>
          <p:spPr bwMode="lt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alibri" panose="020F050202020403020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TextBox 69"/>
          <p:cNvSpPr txBox="1"/>
          <p:nvPr/>
        </p:nvSpPr>
        <p:spPr>
          <a:xfrm>
            <a:off x="1869977" y="2256927"/>
            <a:ext cx="1213647" cy="4178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龙潭山</a:t>
            </a:r>
          </a:p>
        </p:txBody>
      </p:sp>
      <p:sp>
        <p:nvSpPr>
          <p:cNvPr id="33" name="TextBox 70"/>
          <p:cNvSpPr txBox="1"/>
          <p:nvPr/>
        </p:nvSpPr>
        <p:spPr>
          <a:xfrm>
            <a:off x="9357728" y="3600613"/>
            <a:ext cx="999474" cy="417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红叶谷</a:t>
            </a:r>
          </a:p>
        </p:txBody>
      </p:sp>
      <p:sp>
        <p:nvSpPr>
          <p:cNvPr id="34" name="TextBox 71"/>
          <p:cNvSpPr txBox="1"/>
          <p:nvPr/>
        </p:nvSpPr>
        <p:spPr>
          <a:xfrm>
            <a:off x="1979375" y="5023738"/>
            <a:ext cx="1142256" cy="4178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玄天岭</a:t>
            </a:r>
          </a:p>
        </p:txBody>
      </p:sp>
      <p:sp>
        <p:nvSpPr>
          <p:cNvPr id="35" name="TextBox 73"/>
          <p:cNvSpPr txBox="1"/>
          <p:nvPr/>
        </p:nvSpPr>
        <p:spPr>
          <a:xfrm>
            <a:off x="3213860" y="2197349"/>
            <a:ext cx="7143862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龙潭山是以位于西北角山麓一个称为龙潭的秀丽水池而得名。龙潭叠石为堤，水清见底，每当皓月悬空，倒影荡漾湖心，那就是教人流连忘返的“龙潭印月”。</a:t>
            </a:r>
          </a:p>
        </p:txBody>
      </p:sp>
      <p:sp>
        <p:nvSpPr>
          <p:cNvPr id="36" name="TextBox 74"/>
          <p:cNvSpPr txBox="1"/>
          <p:nvPr/>
        </p:nvSpPr>
        <p:spPr>
          <a:xfrm>
            <a:off x="1979588" y="3486720"/>
            <a:ext cx="7166072" cy="61214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秋天，阳光下的红叶，好像上帝打翻了手里的调色板，浓墨重彩，艳丽异常。</a:t>
            </a:r>
          </a:p>
          <a:p>
            <a:pPr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5"/>
          <p:cNvSpPr txBox="1">
            <a:spLocks noChangeArrowheads="1"/>
          </p:cNvSpPr>
          <p:nvPr/>
        </p:nvSpPr>
        <p:spPr bwMode="auto">
          <a:xfrm>
            <a:off x="3075837" y="4788471"/>
            <a:ext cx="7411974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玄天岭山势蜿蜒，层峦叠翠。乾隆三年在山上建玄帝观，又名真武庙。 玄天岭上现有正殿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间，配庑三间，禅堂六间，斗姆阁三间。前殿中有一梁悬空，一柱离地，人称"悬梁吊柱"是吉林市八景之一。。</a:t>
            </a:r>
          </a:p>
        </p:txBody>
      </p:sp>
      <p:sp>
        <p:nvSpPr>
          <p:cNvPr id="39" name="文本框 2"/>
          <p:cNvSpPr txBox="1"/>
          <p:nvPr/>
        </p:nvSpPr>
        <p:spPr>
          <a:xfrm>
            <a:off x="1129565" y="170270"/>
            <a:ext cx="3286812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良辰美景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49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49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animBg="1"/>
      <p:bldP spid="19" grpId="0" animBg="1"/>
      <p:bldP spid="32" grpId="0"/>
      <p:bldP spid="33" grpId="0"/>
      <p:bldP spid="34" grpId="0"/>
      <p:bldP spid="35" grpId="0"/>
      <p:bldP spid="36" grpId="0"/>
      <p:bldP spid="3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211"/>
          <p:cNvGrpSpPr/>
          <p:nvPr/>
        </p:nvGrpSpPr>
        <p:grpSpPr>
          <a:xfrm>
            <a:off x="-3225396" y="251306"/>
            <a:ext cx="6414838" cy="6418848"/>
            <a:chOff x="-3227497" y="251306"/>
            <a:chExt cx="6419015" cy="6418848"/>
          </a:xfrm>
          <a:solidFill>
            <a:srgbClr val="C00000"/>
          </a:solidFill>
        </p:grpSpPr>
        <p:sp>
          <p:nvSpPr>
            <p:cNvPr id="213" name="椭圆 212"/>
            <p:cNvSpPr/>
            <p:nvPr/>
          </p:nvSpPr>
          <p:spPr>
            <a:xfrm>
              <a:off x="-3227497" y="251306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4" name="文本框 2"/>
            <p:cNvSpPr txBox="1">
              <a:spLocks noChangeArrowheads="1"/>
            </p:cNvSpPr>
            <p:nvPr/>
          </p:nvSpPr>
          <p:spPr bwMode="auto">
            <a:xfrm>
              <a:off x="914599" y="2355502"/>
              <a:ext cx="1326977" cy="320929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898" tIns="60948" rIns="121898" bIns="60948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</a:p>
            <a:p>
              <a:pPr algn="ctr"/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5" name="组合 9"/>
          <p:cNvGrpSpPr/>
          <p:nvPr/>
        </p:nvGrpSpPr>
        <p:grpSpPr bwMode="auto">
          <a:xfrm>
            <a:off x="5283247" y="463267"/>
            <a:ext cx="767278" cy="627830"/>
            <a:chOff x="3050349" y="1844085"/>
            <a:chExt cx="833779" cy="680346"/>
          </a:xfrm>
        </p:grpSpPr>
        <p:sp>
          <p:nvSpPr>
            <p:cNvPr id="216" name="任意多边形 215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17" name="文本框 6"/>
            <p:cNvSpPr txBox="1">
              <a:spLocks noChangeArrowheads="1"/>
            </p:cNvSpPr>
            <p:nvPr/>
          </p:nvSpPr>
          <p:spPr bwMode="auto">
            <a:xfrm>
              <a:off x="3146443" y="1890742"/>
              <a:ext cx="611464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18" name="组合 37"/>
          <p:cNvGrpSpPr/>
          <p:nvPr/>
        </p:nvGrpSpPr>
        <p:grpSpPr bwMode="auto">
          <a:xfrm>
            <a:off x="5303820" y="3925302"/>
            <a:ext cx="811223" cy="624344"/>
            <a:chOff x="3050206" y="1844053"/>
            <a:chExt cx="881613" cy="678154"/>
          </a:xfrm>
        </p:grpSpPr>
        <p:sp>
          <p:nvSpPr>
            <p:cNvPr id="219" name="任意多边形 218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20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1" name="组合 40"/>
          <p:cNvGrpSpPr/>
          <p:nvPr/>
        </p:nvGrpSpPr>
        <p:grpSpPr bwMode="auto">
          <a:xfrm>
            <a:off x="5284349" y="3115597"/>
            <a:ext cx="767615" cy="637534"/>
            <a:chOff x="3050167" y="1844084"/>
            <a:chExt cx="834144" cy="692481"/>
          </a:xfrm>
        </p:grpSpPr>
        <p:sp>
          <p:nvSpPr>
            <p:cNvPr id="222" name="任意多边形 221"/>
            <p:cNvSpPr/>
            <p:nvPr/>
          </p:nvSpPr>
          <p:spPr>
            <a:xfrm rot="8100000" flipV="1">
              <a:off x="3050167" y="1844084"/>
              <a:ext cx="834144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23" name="文本框 42"/>
            <p:cNvSpPr txBox="1">
              <a:spLocks noChangeArrowheads="1"/>
            </p:cNvSpPr>
            <p:nvPr/>
          </p:nvSpPr>
          <p:spPr bwMode="auto">
            <a:xfrm>
              <a:off x="3123828" y="1901390"/>
              <a:ext cx="72600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4" name="组合 43"/>
          <p:cNvGrpSpPr/>
          <p:nvPr/>
        </p:nvGrpSpPr>
        <p:grpSpPr bwMode="auto">
          <a:xfrm>
            <a:off x="5284350" y="2229372"/>
            <a:ext cx="767613" cy="624288"/>
            <a:chOff x="3050167" y="1844084"/>
            <a:chExt cx="834142" cy="678092"/>
          </a:xfrm>
        </p:grpSpPr>
        <p:sp>
          <p:nvSpPr>
            <p:cNvPr id="225" name="任意多边形 224"/>
            <p:cNvSpPr/>
            <p:nvPr/>
          </p:nvSpPr>
          <p:spPr>
            <a:xfrm rot="8100000" flipV="1">
              <a:off x="3050167" y="1844084"/>
              <a:ext cx="834142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26" name="文本框 45"/>
            <p:cNvSpPr txBox="1">
              <a:spLocks noChangeArrowheads="1"/>
            </p:cNvSpPr>
            <p:nvPr/>
          </p:nvSpPr>
          <p:spPr bwMode="auto">
            <a:xfrm>
              <a:off x="3123828" y="1885459"/>
              <a:ext cx="726001" cy="6351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7" name="组合 46"/>
          <p:cNvGrpSpPr/>
          <p:nvPr/>
        </p:nvGrpSpPr>
        <p:grpSpPr bwMode="auto">
          <a:xfrm>
            <a:off x="5284517" y="1298114"/>
            <a:ext cx="767278" cy="625750"/>
            <a:chOff x="3050349" y="1844085"/>
            <a:chExt cx="833779" cy="678092"/>
          </a:xfrm>
        </p:grpSpPr>
        <p:sp>
          <p:nvSpPr>
            <p:cNvPr id="228" name="任意多边形 227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29" name="文本框 48"/>
            <p:cNvSpPr txBox="1">
              <a:spLocks noChangeArrowheads="1"/>
            </p:cNvSpPr>
            <p:nvPr/>
          </p:nvSpPr>
          <p:spPr bwMode="auto">
            <a:xfrm>
              <a:off x="3123827" y="1885459"/>
              <a:ext cx="726001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30" name="圆角矩形 229"/>
          <p:cNvSpPr/>
          <p:nvPr/>
        </p:nvSpPr>
        <p:spPr>
          <a:xfrm>
            <a:off x="6263005" y="546735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31" name="组合 230"/>
          <p:cNvGrpSpPr/>
          <p:nvPr/>
        </p:nvGrpSpPr>
        <p:grpSpPr>
          <a:xfrm>
            <a:off x="6257544" y="1372335"/>
            <a:ext cx="3741980" cy="511504"/>
            <a:chOff x="6315199" y="2410178"/>
            <a:chExt cx="3744416" cy="511504"/>
          </a:xfrm>
          <a:solidFill>
            <a:srgbClr val="C00000"/>
          </a:solidFill>
        </p:grpSpPr>
        <p:sp>
          <p:nvSpPr>
            <p:cNvPr id="232" name="圆角矩形 23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6747248" y="2450466"/>
              <a:ext cx="26530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山珍海味</a:t>
              </a: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6304921" y="2227467"/>
            <a:ext cx="3741980" cy="511504"/>
            <a:chOff x="6339097" y="3296031"/>
            <a:chExt cx="3744416" cy="511504"/>
          </a:xfrm>
          <a:solidFill>
            <a:srgbClr val="C00000"/>
          </a:solidFill>
        </p:grpSpPr>
        <p:sp>
          <p:nvSpPr>
            <p:cNvPr id="235" name="圆角矩形 23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723349" y="3336319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良辰美景</a:t>
              </a:r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6263011" y="3119577"/>
            <a:ext cx="3741980" cy="511504"/>
            <a:chOff x="6339097" y="4180903"/>
            <a:chExt cx="3744416" cy="511504"/>
          </a:xfrm>
          <a:solidFill>
            <a:srgbClr val="C00000"/>
          </a:solidFill>
        </p:grpSpPr>
        <p:sp>
          <p:nvSpPr>
            <p:cNvPr id="238" name="圆角矩形 237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6723349" y="4221882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高等学府</a:t>
              </a:r>
            </a:p>
          </p:txBody>
        </p:sp>
      </p:grpSp>
      <p:grpSp>
        <p:nvGrpSpPr>
          <p:cNvPr id="240" name="组合 239"/>
          <p:cNvGrpSpPr/>
          <p:nvPr/>
        </p:nvGrpSpPr>
        <p:grpSpPr>
          <a:xfrm>
            <a:off x="6304921" y="393545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241" name="圆角矩形 24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6681585" y="5077803"/>
              <a:ext cx="2897485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名人明星</a:t>
              </a:r>
            </a:p>
          </p:txBody>
        </p:sp>
      </p:grpSp>
      <p:sp>
        <p:nvSpPr>
          <p:cNvPr id="243" name="矩形 242"/>
          <p:cNvSpPr/>
          <p:nvPr/>
        </p:nvSpPr>
        <p:spPr>
          <a:xfrm>
            <a:off x="6688677" y="609983"/>
            <a:ext cx="2651348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经济走势</a:t>
            </a:r>
          </a:p>
        </p:txBody>
      </p:sp>
      <p:grpSp>
        <p:nvGrpSpPr>
          <p:cNvPr id="244" name="组合 37"/>
          <p:cNvGrpSpPr/>
          <p:nvPr/>
        </p:nvGrpSpPr>
        <p:grpSpPr bwMode="auto">
          <a:xfrm>
            <a:off x="5348270" y="4879072"/>
            <a:ext cx="811223" cy="624344"/>
            <a:chOff x="3050206" y="1844053"/>
            <a:chExt cx="881613" cy="678154"/>
          </a:xfrm>
        </p:grpSpPr>
        <p:sp>
          <p:nvSpPr>
            <p:cNvPr id="245" name="任意多边形 244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46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7" name="组合 37"/>
          <p:cNvGrpSpPr/>
          <p:nvPr/>
        </p:nvGrpSpPr>
        <p:grpSpPr bwMode="auto">
          <a:xfrm>
            <a:off x="5303820" y="5832842"/>
            <a:ext cx="811223" cy="624344"/>
            <a:chOff x="3050206" y="1844053"/>
            <a:chExt cx="881613" cy="678154"/>
          </a:xfrm>
        </p:grpSpPr>
        <p:sp>
          <p:nvSpPr>
            <p:cNvPr id="248" name="任意多边形 247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49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6304921" y="496542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251" name="圆角矩形 25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6723479" y="5085978"/>
              <a:ext cx="27361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民风民俗</a:t>
              </a:r>
            </a:p>
          </p:txBody>
        </p:sp>
      </p:grpSp>
      <p:sp>
        <p:nvSpPr>
          <p:cNvPr id="253" name="圆角矩形 252"/>
          <p:cNvSpPr/>
          <p:nvPr/>
        </p:nvSpPr>
        <p:spPr>
          <a:xfrm>
            <a:off x="6304915" y="5919470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6809068" y="5951495"/>
            <a:ext cx="2734394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悠久历史</a:t>
            </a:r>
          </a:p>
        </p:txBody>
      </p:sp>
      <p:sp>
        <p:nvSpPr>
          <p:cNvPr id="255" name="下箭头 254"/>
          <p:cNvSpPr/>
          <p:nvPr/>
        </p:nvSpPr>
        <p:spPr>
          <a:xfrm rot="16200000">
            <a:off x="4222125" y="3087984"/>
            <a:ext cx="576064" cy="67938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230" grpId="1" animBg="1"/>
      <p:bldP spid="230" grpId="2" animBg="1"/>
      <p:bldP spid="230" grpId="3" animBg="1"/>
      <p:bldP spid="230" grpId="4" animBg="1"/>
      <p:bldP spid="230" grpId="5" animBg="1"/>
      <p:bldP spid="230" grpId="6" animBg="1"/>
      <p:bldP spid="230" grpId="7" animBg="1"/>
      <p:bldP spid="230" grpId="8" animBg="1"/>
      <p:bldP spid="230" grpId="9" animBg="1"/>
      <p:bldP spid="230" grpId="10" animBg="1"/>
      <p:bldP spid="230" grpId="11" bldLvl="0" animBg="1"/>
      <p:bldP spid="243" grpId="0" animBg="1"/>
      <p:bldP spid="243" grpId="1" animBg="1"/>
      <p:bldP spid="243" grpId="2" animBg="1"/>
      <p:bldP spid="243" grpId="3" animBg="1"/>
      <p:bldP spid="243" grpId="4" animBg="1"/>
      <p:bldP spid="243" grpId="5" animBg="1"/>
      <p:bldP spid="243" grpId="6" animBg="1"/>
      <p:bldP spid="243" grpId="7" animBg="1"/>
      <p:bldP spid="243" grpId="8" animBg="1"/>
      <p:bldP spid="243" grpId="9" animBg="1"/>
      <p:bldP spid="243" grpId="10" animBg="1"/>
      <p:bldP spid="243" grpId="11" bldLvl="0" animBg="1"/>
      <p:bldP spid="253" grpId="0" animBg="1"/>
      <p:bldP spid="253" grpId="1" animBg="1"/>
      <p:bldP spid="253" grpId="2" animBg="1"/>
      <p:bldP spid="253" grpId="3" animBg="1"/>
      <p:bldP spid="253" grpId="4" animBg="1"/>
      <p:bldP spid="253" grpId="5" animBg="1"/>
      <p:bldP spid="253" grpId="6" animBg="1"/>
      <p:bldP spid="253" grpId="7" animBg="1"/>
      <p:bldP spid="253" grpId="8" animBg="1"/>
      <p:bldP spid="253" grpId="9" animBg="1"/>
      <p:bldP spid="253" grpId="10" animBg="1"/>
      <p:bldP spid="253" grpId="11" bldLvl="0" animBg="1"/>
      <p:bldP spid="254" grpId="0" animBg="1"/>
      <p:bldP spid="254" grpId="1" animBg="1"/>
      <p:bldP spid="254" grpId="2" animBg="1"/>
      <p:bldP spid="254" grpId="3" animBg="1"/>
      <p:bldP spid="254" grpId="4" animBg="1"/>
      <p:bldP spid="254" grpId="5" animBg="1"/>
      <p:bldP spid="254" grpId="6" animBg="1"/>
      <p:bldP spid="254" grpId="7" animBg="1"/>
      <p:bldP spid="254" grpId="8" animBg="1"/>
      <p:bldP spid="254" grpId="9" animBg="1"/>
      <p:bldP spid="254" grpId="10" animBg="1"/>
      <p:bldP spid="254" grpId="11" bldLvl="0" animBg="1"/>
      <p:bldP spid="255" grpId="0" bldLvl="0" animBg="1"/>
      <p:bldP spid="255" grpId="1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箭头3"/>
          <p:cNvSpPr/>
          <p:nvPr/>
        </p:nvSpPr>
        <p:spPr bwMode="gray">
          <a:xfrm flipV="1">
            <a:off x="2520037" y="3573810"/>
            <a:ext cx="1608305" cy="187642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2" name="箭头2"/>
          <p:cNvSpPr/>
          <p:nvPr/>
        </p:nvSpPr>
        <p:spPr bwMode="gray">
          <a:xfrm rot="16200000">
            <a:off x="2943919" y="2883100"/>
            <a:ext cx="477838" cy="191169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3" name="箭头1"/>
          <p:cNvSpPr/>
          <p:nvPr/>
        </p:nvSpPr>
        <p:spPr bwMode="gray">
          <a:xfrm>
            <a:off x="2509694" y="2129433"/>
            <a:ext cx="1608305" cy="187642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" name="标题1"/>
          <p:cNvSpPr>
            <a:spLocks noChangeArrowheads="1"/>
          </p:cNvSpPr>
          <p:nvPr/>
        </p:nvSpPr>
        <p:spPr bwMode="gray">
          <a:xfrm>
            <a:off x="4229113" y="1773609"/>
            <a:ext cx="2657507" cy="1155600"/>
          </a:xfrm>
          <a:prstGeom prst="roundRect">
            <a:avLst>
              <a:gd name="adj" fmla="val 11921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东北电力大学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标题2"/>
          <p:cNvSpPr>
            <a:spLocks noChangeArrowheads="1"/>
          </p:cNvSpPr>
          <p:nvPr/>
        </p:nvSpPr>
        <p:spPr bwMode="gray">
          <a:xfrm>
            <a:off x="4241805" y="3210297"/>
            <a:ext cx="2644815" cy="1155600"/>
          </a:xfrm>
          <a:prstGeom prst="roundRect">
            <a:avLst>
              <a:gd name="adj" fmla="val 11921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北华大学</a:t>
            </a:r>
          </a:p>
        </p:txBody>
      </p:sp>
      <p:sp>
        <p:nvSpPr>
          <p:cNvPr id="219" name="标题3"/>
          <p:cNvSpPr>
            <a:spLocks noChangeArrowheads="1"/>
          </p:cNvSpPr>
          <p:nvPr/>
        </p:nvSpPr>
        <p:spPr bwMode="gray">
          <a:xfrm>
            <a:off x="4222767" y="4651499"/>
            <a:ext cx="2663853" cy="1154559"/>
          </a:xfrm>
          <a:prstGeom prst="roundRect">
            <a:avLst>
              <a:gd name="adj" fmla="val 11921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吉林化工学院</a:t>
            </a:r>
          </a:p>
        </p:txBody>
      </p:sp>
      <p:sp>
        <p:nvSpPr>
          <p:cNvPr id="220" name="Oval 19"/>
          <p:cNvSpPr>
            <a:spLocks noChangeArrowheads="1"/>
          </p:cNvSpPr>
          <p:nvPr/>
        </p:nvSpPr>
        <p:spPr bwMode="auto">
          <a:xfrm>
            <a:off x="1993421" y="3069913"/>
            <a:ext cx="1439063" cy="1440000"/>
          </a:xfrm>
          <a:prstGeom prst="roundRect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6000" rIns="126000" bIns="18000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高等学府</a:t>
            </a:r>
          </a:p>
        </p:txBody>
      </p:sp>
      <p:sp>
        <p:nvSpPr>
          <p:cNvPr id="14" name="文本框 2"/>
          <p:cNvSpPr txBox="1"/>
          <p:nvPr/>
        </p:nvSpPr>
        <p:spPr>
          <a:xfrm>
            <a:off x="1129658" y="170270"/>
            <a:ext cx="3286812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高等学府</a:t>
            </a:r>
          </a:p>
        </p:txBody>
      </p:sp>
      <p:sp>
        <p:nvSpPr>
          <p:cNvPr id="214" name="文本1"/>
          <p:cNvSpPr>
            <a:spLocks noChangeArrowheads="1"/>
          </p:cNvSpPr>
          <p:nvPr/>
        </p:nvSpPr>
        <p:spPr bwMode="gray">
          <a:xfrm>
            <a:off x="6886620" y="1773609"/>
            <a:ext cx="3379001" cy="1155600"/>
          </a:xfrm>
          <a:prstGeom prst="roundRect">
            <a:avLst>
              <a:gd name="adj" fmla="val 1150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prstDash val="sysDot"/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理工类    普通本科  </a:t>
            </a:r>
            <a:endParaRPr kumimoji="0" lang="zh-CN" altLang="zh-CN" sz="160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文本2"/>
          <p:cNvSpPr>
            <a:spLocks noChangeArrowheads="1"/>
          </p:cNvSpPr>
          <p:nvPr/>
        </p:nvSpPr>
        <p:spPr bwMode="gray">
          <a:xfrm>
            <a:off x="6886620" y="3210297"/>
            <a:ext cx="3379001" cy="1155600"/>
          </a:xfrm>
          <a:prstGeom prst="roundRect">
            <a:avLst>
              <a:gd name="adj" fmla="val 1150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prstDash val="sysDot"/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600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6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综合类    普通本科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zh-CN" sz="160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文本3"/>
          <p:cNvSpPr>
            <a:spLocks noChangeArrowheads="1"/>
          </p:cNvSpPr>
          <p:nvPr/>
        </p:nvSpPr>
        <p:spPr bwMode="ltGray">
          <a:xfrm>
            <a:off x="6886619" y="4661024"/>
            <a:ext cx="3382174" cy="1145034"/>
          </a:xfrm>
          <a:prstGeom prst="roundRect">
            <a:avLst>
              <a:gd name="adj" fmla="val 1150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prstDash val="sysDot"/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理工类   普通本科</a:t>
            </a:r>
            <a:endParaRPr lang="zh-CN" altLang="zh-CN" sz="16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49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49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49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49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 animBg="1"/>
      <p:bldP spid="213" grpId="0" animBg="1"/>
      <p:bldP spid="215" grpId="0" animBg="1"/>
      <p:bldP spid="217" grpId="0" animBg="1"/>
      <p:bldP spid="219" grpId="0" animBg="1"/>
      <p:bldP spid="220" grpId="0" animBg="1"/>
      <p:bldP spid="14" grpId="0"/>
      <p:bldP spid="214" grpId="0" animBg="1"/>
      <p:bldP spid="216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225396" y="251306"/>
            <a:ext cx="6414838" cy="6418848"/>
            <a:chOff x="-3227497" y="251306"/>
            <a:chExt cx="6419015" cy="6418848"/>
          </a:xfrm>
          <a:solidFill>
            <a:srgbClr val="C00000"/>
          </a:solidFill>
        </p:grpSpPr>
        <p:sp>
          <p:nvSpPr>
            <p:cNvPr id="26" name="椭圆 25"/>
            <p:cNvSpPr/>
            <p:nvPr/>
          </p:nvSpPr>
          <p:spPr>
            <a:xfrm>
              <a:off x="-3227497" y="251306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文本框 2"/>
            <p:cNvSpPr txBox="1">
              <a:spLocks noChangeArrowheads="1"/>
            </p:cNvSpPr>
            <p:nvPr/>
          </p:nvSpPr>
          <p:spPr bwMode="auto">
            <a:xfrm>
              <a:off x="914599" y="2355502"/>
              <a:ext cx="1326977" cy="320929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898" tIns="60948" rIns="121898" bIns="60948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</a:p>
            <a:p>
              <a:pPr algn="ctr"/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9"/>
          <p:cNvGrpSpPr/>
          <p:nvPr/>
        </p:nvGrpSpPr>
        <p:grpSpPr bwMode="auto">
          <a:xfrm>
            <a:off x="5283247" y="463267"/>
            <a:ext cx="767278" cy="627830"/>
            <a:chOff x="3050349" y="1844085"/>
            <a:chExt cx="833779" cy="680346"/>
          </a:xfrm>
        </p:grpSpPr>
        <p:sp>
          <p:nvSpPr>
            <p:cNvPr id="43" name="任意多边形 42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4" name="文本框 6"/>
            <p:cNvSpPr txBox="1">
              <a:spLocks noChangeArrowheads="1"/>
            </p:cNvSpPr>
            <p:nvPr/>
          </p:nvSpPr>
          <p:spPr bwMode="auto">
            <a:xfrm>
              <a:off x="3146443" y="1890742"/>
              <a:ext cx="611464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37"/>
          <p:cNvGrpSpPr/>
          <p:nvPr/>
        </p:nvGrpSpPr>
        <p:grpSpPr bwMode="auto">
          <a:xfrm>
            <a:off x="5303820" y="3925302"/>
            <a:ext cx="811223" cy="624344"/>
            <a:chOff x="3050206" y="1844053"/>
            <a:chExt cx="881613" cy="678154"/>
          </a:xfrm>
        </p:grpSpPr>
        <p:sp>
          <p:nvSpPr>
            <p:cNvPr id="49" name="任意多边形 48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0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40"/>
          <p:cNvGrpSpPr/>
          <p:nvPr/>
        </p:nvGrpSpPr>
        <p:grpSpPr bwMode="auto">
          <a:xfrm>
            <a:off x="5284349" y="3115597"/>
            <a:ext cx="767615" cy="637534"/>
            <a:chOff x="3050167" y="1844084"/>
            <a:chExt cx="834144" cy="692481"/>
          </a:xfrm>
        </p:grpSpPr>
        <p:sp>
          <p:nvSpPr>
            <p:cNvPr id="52" name="任意多边形 51"/>
            <p:cNvSpPr/>
            <p:nvPr/>
          </p:nvSpPr>
          <p:spPr>
            <a:xfrm rot="8100000" flipV="1">
              <a:off x="3050167" y="1844084"/>
              <a:ext cx="834144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3" name="文本框 42"/>
            <p:cNvSpPr txBox="1">
              <a:spLocks noChangeArrowheads="1"/>
            </p:cNvSpPr>
            <p:nvPr/>
          </p:nvSpPr>
          <p:spPr bwMode="auto">
            <a:xfrm>
              <a:off x="3123828" y="1901390"/>
              <a:ext cx="72600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43"/>
          <p:cNvGrpSpPr/>
          <p:nvPr/>
        </p:nvGrpSpPr>
        <p:grpSpPr bwMode="auto">
          <a:xfrm>
            <a:off x="5284350" y="2229372"/>
            <a:ext cx="767613" cy="624288"/>
            <a:chOff x="3050167" y="1844084"/>
            <a:chExt cx="834142" cy="678092"/>
          </a:xfrm>
        </p:grpSpPr>
        <p:sp>
          <p:nvSpPr>
            <p:cNvPr id="55" name="任意多边形 54"/>
            <p:cNvSpPr/>
            <p:nvPr/>
          </p:nvSpPr>
          <p:spPr>
            <a:xfrm rot="8100000" flipV="1">
              <a:off x="3050167" y="1844084"/>
              <a:ext cx="834142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6" name="文本框 45"/>
            <p:cNvSpPr txBox="1">
              <a:spLocks noChangeArrowheads="1"/>
            </p:cNvSpPr>
            <p:nvPr/>
          </p:nvSpPr>
          <p:spPr bwMode="auto">
            <a:xfrm>
              <a:off x="3123828" y="1885459"/>
              <a:ext cx="726001" cy="6351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46"/>
          <p:cNvGrpSpPr/>
          <p:nvPr/>
        </p:nvGrpSpPr>
        <p:grpSpPr bwMode="auto">
          <a:xfrm>
            <a:off x="5284517" y="1298114"/>
            <a:ext cx="767278" cy="625750"/>
            <a:chOff x="3050349" y="1844085"/>
            <a:chExt cx="833779" cy="678092"/>
          </a:xfrm>
        </p:grpSpPr>
        <p:sp>
          <p:nvSpPr>
            <p:cNvPr id="58" name="任意多边形 57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9" name="文本框 48"/>
            <p:cNvSpPr txBox="1">
              <a:spLocks noChangeArrowheads="1"/>
            </p:cNvSpPr>
            <p:nvPr/>
          </p:nvSpPr>
          <p:spPr bwMode="auto">
            <a:xfrm>
              <a:off x="3123827" y="1885459"/>
              <a:ext cx="726001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8" name="圆角矩形 77"/>
          <p:cNvSpPr/>
          <p:nvPr/>
        </p:nvSpPr>
        <p:spPr>
          <a:xfrm>
            <a:off x="6263005" y="546735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6257544" y="1372335"/>
            <a:ext cx="3741980" cy="511504"/>
            <a:chOff x="6315199" y="2410178"/>
            <a:chExt cx="3744416" cy="511504"/>
          </a:xfrm>
          <a:solidFill>
            <a:srgbClr val="C00000"/>
          </a:solidFill>
        </p:grpSpPr>
        <p:sp>
          <p:nvSpPr>
            <p:cNvPr id="82" name="圆角矩形 8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747248" y="2450466"/>
              <a:ext cx="26530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山珍海味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304921" y="2227467"/>
            <a:ext cx="3741980" cy="511504"/>
            <a:chOff x="6339097" y="3296031"/>
            <a:chExt cx="3744416" cy="511504"/>
          </a:xfrm>
          <a:solidFill>
            <a:srgbClr val="C00000"/>
          </a:solidFill>
        </p:grpSpPr>
        <p:sp>
          <p:nvSpPr>
            <p:cNvPr id="86" name="圆角矩形 8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6723349" y="3336319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良辰美景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263011" y="3119577"/>
            <a:ext cx="3741980" cy="511504"/>
            <a:chOff x="6339097" y="4180903"/>
            <a:chExt cx="3744416" cy="511504"/>
          </a:xfrm>
          <a:solidFill>
            <a:srgbClr val="C00000"/>
          </a:solidFill>
        </p:grpSpPr>
        <p:sp>
          <p:nvSpPr>
            <p:cNvPr id="90" name="圆角矩形 8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723349" y="4221882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高等学府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304921" y="393545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94" name="圆角矩形 9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6681585" y="5077803"/>
              <a:ext cx="2897485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名人明星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688677" y="609983"/>
            <a:ext cx="2651348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经济走势</a:t>
            </a:r>
          </a:p>
        </p:txBody>
      </p:sp>
      <p:grpSp>
        <p:nvGrpSpPr>
          <p:cNvPr id="4" name="组合 37"/>
          <p:cNvGrpSpPr/>
          <p:nvPr/>
        </p:nvGrpSpPr>
        <p:grpSpPr bwMode="auto">
          <a:xfrm>
            <a:off x="5348270" y="4879072"/>
            <a:ext cx="811223" cy="624344"/>
            <a:chOff x="3050206" y="1844053"/>
            <a:chExt cx="881613" cy="678154"/>
          </a:xfrm>
        </p:grpSpPr>
        <p:sp>
          <p:nvSpPr>
            <p:cNvPr id="5" name="任意多边形 4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组合 37"/>
          <p:cNvGrpSpPr/>
          <p:nvPr/>
        </p:nvGrpSpPr>
        <p:grpSpPr bwMode="auto">
          <a:xfrm>
            <a:off x="5303820" y="5832842"/>
            <a:ext cx="811223" cy="624344"/>
            <a:chOff x="3050206" y="1844053"/>
            <a:chExt cx="881613" cy="678154"/>
          </a:xfrm>
        </p:grpSpPr>
        <p:sp>
          <p:nvSpPr>
            <p:cNvPr id="8" name="任意多边形 7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9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04921" y="496542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11" name="圆角矩形 1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23479" y="5085978"/>
              <a:ext cx="27361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民风民俗</a:t>
              </a: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304915" y="5919470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09068" y="5951495"/>
            <a:ext cx="2734394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悠久历史</a:t>
            </a:r>
          </a:p>
        </p:txBody>
      </p:sp>
      <p:sp>
        <p:nvSpPr>
          <p:cNvPr id="96" name="下箭头 95"/>
          <p:cNvSpPr/>
          <p:nvPr/>
        </p:nvSpPr>
        <p:spPr>
          <a:xfrm rot="16200000">
            <a:off x="3986627" y="3819229"/>
            <a:ext cx="576064" cy="67938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5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8" grpId="10" animBg="1"/>
      <p:bldP spid="78" grpId="11" bldLvl="0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2" grpId="9" animBg="1"/>
      <p:bldP spid="2" grpId="10" animBg="1"/>
      <p:bldP spid="2" grpId="11" bldLvl="0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14" grpId="9" animBg="1"/>
      <p:bldP spid="14" grpId="10" animBg="1"/>
      <p:bldP spid="14" grpId="11" bldLvl="0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6" grpId="8" animBg="1"/>
      <p:bldP spid="16" grpId="9" animBg="1"/>
      <p:bldP spid="16" grpId="10" animBg="1"/>
      <p:bldP spid="16" grpId="11" bldLvl="0" animBg="1"/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67764" y="4860420"/>
            <a:ext cx="11230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军政名人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1297" y="3511305"/>
            <a:ext cx="15910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历史名人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09925" y="4500576"/>
            <a:ext cx="11230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16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科学名人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2507" y="3511305"/>
            <a:ext cx="15910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娱乐，网络</a:t>
            </a: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名人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604518" y="2493691"/>
            <a:ext cx="259060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主题：美丽吉林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我们的主题是美丽吉林，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所以我们对每张网页的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首要考究就是美观，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美丽吉林人这张网页，我们以大块的图片作为背景，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加之色彩上的搭配，通过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html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和</a:t>
            </a:r>
            <a:r>
              <a:rPr lang="en-US" altLang="zh-CN" sz="16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css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加以实现，给人一种整体感，让浏览者百看不厌！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1" name="Freeform 4"/>
          <p:cNvSpPr/>
          <p:nvPr/>
        </p:nvSpPr>
        <p:spPr bwMode="auto">
          <a:xfrm>
            <a:off x="2451140" y="2542076"/>
            <a:ext cx="2328771" cy="2330372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969696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6"/>
          <p:cNvSpPr/>
          <p:nvPr/>
        </p:nvSpPr>
        <p:spPr bwMode="auto">
          <a:xfrm>
            <a:off x="4439829" y="3812225"/>
            <a:ext cx="1840700" cy="1841968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8"/>
          <p:cNvSpPr/>
          <p:nvPr/>
        </p:nvSpPr>
        <p:spPr bwMode="auto">
          <a:xfrm>
            <a:off x="914004" y="3990278"/>
            <a:ext cx="2031611" cy="2031804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6"/>
          <p:cNvSpPr/>
          <p:nvPr/>
        </p:nvSpPr>
        <p:spPr bwMode="auto">
          <a:xfrm>
            <a:off x="5924254" y="2662145"/>
            <a:ext cx="2223462" cy="2224996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969696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 defTabSz="9144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52256" y="1557586"/>
            <a:ext cx="3839901" cy="463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"/>
          <p:cNvSpPr txBox="1"/>
          <p:nvPr/>
        </p:nvSpPr>
        <p:spPr>
          <a:xfrm>
            <a:off x="1129565" y="170270"/>
            <a:ext cx="328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吉林名人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199812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21" dur="8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64800000">
                                      <p:cBhvr>
                                        <p:cTn id="31" dur="7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108000000">
                                      <p:cBhvr>
                                        <p:cTn id="41" dur="7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86400000">
                                      <p:cBhvr>
                                        <p:cTn id="51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225396" y="251306"/>
            <a:ext cx="6414838" cy="6418848"/>
            <a:chOff x="-3227497" y="251306"/>
            <a:chExt cx="6419015" cy="6418848"/>
          </a:xfrm>
          <a:solidFill>
            <a:srgbClr val="C00000"/>
          </a:solidFill>
        </p:grpSpPr>
        <p:sp>
          <p:nvSpPr>
            <p:cNvPr id="26" name="椭圆 25"/>
            <p:cNvSpPr/>
            <p:nvPr/>
          </p:nvSpPr>
          <p:spPr>
            <a:xfrm>
              <a:off x="-3227497" y="251306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文本框 2"/>
            <p:cNvSpPr txBox="1">
              <a:spLocks noChangeArrowheads="1"/>
            </p:cNvSpPr>
            <p:nvPr/>
          </p:nvSpPr>
          <p:spPr bwMode="auto">
            <a:xfrm>
              <a:off x="914599" y="2355502"/>
              <a:ext cx="1326977" cy="320929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898" tIns="60948" rIns="121898" bIns="60948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</a:p>
            <a:p>
              <a:pPr algn="ctr"/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9"/>
          <p:cNvGrpSpPr/>
          <p:nvPr/>
        </p:nvGrpSpPr>
        <p:grpSpPr bwMode="auto">
          <a:xfrm>
            <a:off x="5283247" y="463267"/>
            <a:ext cx="767278" cy="627830"/>
            <a:chOff x="3050349" y="1844085"/>
            <a:chExt cx="833779" cy="680346"/>
          </a:xfrm>
        </p:grpSpPr>
        <p:sp>
          <p:nvSpPr>
            <p:cNvPr id="43" name="任意多边形 42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4" name="文本框 6"/>
            <p:cNvSpPr txBox="1">
              <a:spLocks noChangeArrowheads="1"/>
            </p:cNvSpPr>
            <p:nvPr/>
          </p:nvSpPr>
          <p:spPr bwMode="auto">
            <a:xfrm>
              <a:off x="3146443" y="1890742"/>
              <a:ext cx="611464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37"/>
          <p:cNvGrpSpPr/>
          <p:nvPr/>
        </p:nvGrpSpPr>
        <p:grpSpPr bwMode="auto">
          <a:xfrm>
            <a:off x="5303820" y="3925302"/>
            <a:ext cx="811223" cy="624344"/>
            <a:chOff x="3050206" y="1844053"/>
            <a:chExt cx="881613" cy="678154"/>
          </a:xfrm>
        </p:grpSpPr>
        <p:sp>
          <p:nvSpPr>
            <p:cNvPr id="49" name="任意多边形 48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0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40"/>
          <p:cNvGrpSpPr/>
          <p:nvPr/>
        </p:nvGrpSpPr>
        <p:grpSpPr bwMode="auto">
          <a:xfrm>
            <a:off x="5284349" y="3115597"/>
            <a:ext cx="767615" cy="637534"/>
            <a:chOff x="3050167" y="1844084"/>
            <a:chExt cx="834144" cy="692481"/>
          </a:xfrm>
        </p:grpSpPr>
        <p:sp>
          <p:nvSpPr>
            <p:cNvPr id="52" name="任意多边形 51"/>
            <p:cNvSpPr/>
            <p:nvPr/>
          </p:nvSpPr>
          <p:spPr>
            <a:xfrm rot="8100000" flipV="1">
              <a:off x="3050167" y="1844084"/>
              <a:ext cx="834144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3" name="文本框 42"/>
            <p:cNvSpPr txBox="1">
              <a:spLocks noChangeArrowheads="1"/>
            </p:cNvSpPr>
            <p:nvPr/>
          </p:nvSpPr>
          <p:spPr bwMode="auto">
            <a:xfrm>
              <a:off x="3123828" y="1901390"/>
              <a:ext cx="72600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43"/>
          <p:cNvGrpSpPr/>
          <p:nvPr/>
        </p:nvGrpSpPr>
        <p:grpSpPr bwMode="auto">
          <a:xfrm>
            <a:off x="5284350" y="2229372"/>
            <a:ext cx="767613" cy="624288"/>
            <a:chOff x="3050167" y="1844084"/>
            <a:chExt cx="834142" cy="678092"/>
          </a:xfrm>
        </p:grpSpPr>
        <p:sp>
          <p:nvSpPr>
            <p:cNvPr id="55" name="任意多边形 54"/>
            <p:cNvSpPr/>
            <p:nvPr/>
          </p:nvSpPr>
          <p:spPr>
            <a:xfrm rot="8100000" flipV="1">
              <a:off x="3050167" y="1844084"/>
              <a:ext cx="834142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6" name="文本框 45"/>
            <p:cNvSpPr txBox="1">
              <a:spLocks noChangeArrowheads="1"/>
            </p:cNvSpPr>
            <p:nvPr/>
          </p:nvSpPr>
          <p:spPr bwMode="auto">
            <a:xfrm>
              <a:off x="3123828" y="1885459"/>
              <a:ext cx="726001" cy="6351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46"/>
          <p:cNvGrpSpPr/>
          <p:nvPr/>
        </p:nvGrpSpPr>
        <p:grpSpPr bwMode="auto">
          <a:xfrm>
            <a:off x="5284517" y="1298114"/>
            <a:ext cx="767278" cy="625750"/>
            <a:chOff x="3050349" y="1844085"/>
            <a:chExt cx="833779" cy="678092"/>
          </a:xfrm>
        </p:grpSpPr>
        <p:sp>
          <p:nvSpPr>
            <p:cNvPr id="58" name="任意多边形 57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9" name="文本框 48"/>
            <p:cNvSpPr txBox="1">
              <a:spLocks noChangeArrowheads="1"/>
            </p:cNvSpPr>
            <p:nvPr/>
          </p:nvSpPr>
          <p:spPr bwMode="auto">
            <a:xfrm>
              <a:off x="3123827" y="1885459"/>
              <a:ext cx="726001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8" name="圆角矩形 77"/>
          <p:cNvSpPr/>
          <p:nvPr/>
        </p:nvSpPr>
        <p:spPr>
          <a:xfrm>
            <a:off x="6263005" y="546735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6257544" y="1372335"/>
            <a:ext cx="3741980" cy="511504"/>
            <a:chOff x="6315199" y="2410178"/>
            <a:chExt cx="3744416" cy="511504"/>
          </a:xfrm>
          <a:solidFill>
            <a:srgbClr val="C00000"/>
          </a:solidFill>
        </p:grpSpPr>
        <p:sp>
          <p:nvSpPr>
            <p:cNvPr id="82" name="圆角矩形 8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747248" y="2450466"/>
              <a:ext cx="26530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山珍海味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304921" y="2227467"/>
            <a:ext cx="3741980" cy="511504"/>
            <a:chOff x="6339097" y="3296031"/>
            <a:chExt cx="3744416" cy="511504"/>
          </a:xfrm>
          <a:solidFill>
            <a:srgbClr val="C00000"/>
          </a:solidFill>
        </p:grpSpPr>
        <p:sp>
          <p:nvSpPr>
            <p:cNvPr id="86" name="圆角矩形 8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6723349" y="3336319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良辰美景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263011" y="3119577"/>
            <a:ext cx="3741980" cy="511504"/>
            <a:chOff x="6339097" y="4180903"/>
            <a:chExt cx="3744416" cy="511504"/>
          </a:xfrm>
          <a:solidFill>
            <a:srgbClr val="C00000"/>
          </a:solidFill>
        </p:grpSpPr>
        <p:sp>
          <p:nvSpPr>
            <p:cNvPr id="90" name="圆角矩形 8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723349" y="4221882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高等学府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304921" y="393545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94" name="圆角矩形 9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6681585" y="5077803"/>
              <a:ext cx="2897485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名人明星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688677" y="609983"/>
            <a:ext cx="2651348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经济走势</a:t>
            </a:r>
          </a:p>
        </p:txBody>
      </p:sp>
      <p:grpSp>
        <p:nvGrpSpPr>
          <p:cNvPr id="4" name="组合 37"/>
          <p:cNvGrpSpPr/>
          <p:nvPr/>
        </p:nvGrpSpPr>
        <p:grpSpPr bwMode="auto">
          <a:xfrm>
            <a:off x="5348270" y="4879072"/>
            <a:ext cx="811223" cy="624344"/>
            <a:chOff x="3050206" y="1844053"/>
            <a:chExt cx="881613" cy="678154"/>
          </a:xfrm>
        </p:grpSpPr>
        <p:sp>
          <p:nvSpPr>
            <p:cNvPr id="5" name="任意多边形 4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组合 37"/>
          <p:cNvGrpSpPr/>
          <p:nvPr/>
        </p:nvGrpSpPr>
        <p:grpSpPr bwMode="auto">
          <a:xfrm>
            <a:off x="5303820" y="5832842"/>
            <a:ext cx="811223" cy="624344"/>
            <a:chOff x="3050206" y="1844053"/>
            <a:chExt cx="881613" cy="678154"/>
          </a:xfrm>
        </p:grpSpPr>
        <p:sp>
          <p:nvSpPr>
            <p:cNvPr id="8" name="任意多边形 7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9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04921" y="496542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11" name="圆角矩形 1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23479" y="5085978"/>
              <a:ext cx="27361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民风民俗</a:t>
              </a: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304915" y="5919470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09068" y="5951495"/>
            <a:ext cx="2734394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悠久历史</a:t>
            </a:r>
          </a:p>
        </p:txBody>
      </p:sp>
      <p:sp>
        <p:nvSpPr>
          <p:cNvPr id="96" name="下箭头 95"/>
          <p:cNvSpPr/>
          <p:nvPr/>
        </p:nvSpPr>
        <p:spPr>
          <a:xfrm rot="16200000">
            <a:off x="4058635" y="4881479"/>
            <a:ext cx="576064" cy="67938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42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8" grpId="10" animBg="1"/>
      <p:bldP spid="78" grpId="11" bldLvl="0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2" grpId="9" animBg="1"/>
      <p:bldP spid="2" grpId="10" animBg="1"/>
      <p:bldP spid="2" grpId="11" bldLvl="0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14" grpId="9" animBg="1"/>
      <p:bldP spid="14" grpId="10" animBg="1"/>
      <p:bldP spid="14" grpId="11" bldLvl="0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6" grpId="8" animBg="1"/>
      <p:bldP spid="16" grpId="9" animBg="1"/>
      <p:bldP spid="16" grpId="10" animBg="1"/>
      <p:bldP spid="16" grpId="11" bldLvl="0" animBg="1"/>
      <p:bldP spid="9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088808" y="3001676"/>
            <a:ext cx="8108698" cy="3884502"/>
            <a:chOff x="4078023" y="2973498"/>
            <a:chExt cx="8113977" cy="3884502"/>
          </a:xfrm>
          <a:solidFill>
            <a:srgbClr val="005DA2"/>
          </a:solidFill>
        </p:grpSpPr>
        <p:sp>
          <p:nvSpPr>
            <p:cNvPr id="16" name="Freeform 5"/>
            <p:cNvSpPr/>
            <p:nvPr/>
          </p:nvSpPr>
          <p:spPr bwMode="auto">
            <a:xfrm>
              <a:off x="4078023" y="5589157"/>
              <a:ext cx="4758750" cy="1268843"/>
            </a:xfrm>
            <a:custGeom>
              <a:avLst/>
              <a:gdLst>
                <a:gd name="T0" fmla="*/ 0 w 251"/>
                <a:gd name="T1" fmla="*/ 67 h 67"/>
                <a:gd name="T2" fmla="*/ 0 w 251"/>
                <a:gd name="T3" fmla="*/ 67 h 67"/>
                <a:gd name="T4" fmla="*/ 251 w 251"/>
                <a:gd name="T5" fmla="*/ 67 h 67"/>
                <a:gd name="T6" fmla="*/ 251 w 251"/>
                <a:gd name="T7" fmla="*/ 0 h 67"/>
                <a:gd name="T8" fmla="*/ 0 w 251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67">
                  <a:moveTo>
                    <a:pt x="0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78" y="38"/>
                    <a:pt x="92" y="62"/>
                    <a:pt x="0" y="67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/>
            <a:lstStyle/>
            <a:p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8912383" y="4906297"/>
              <a:ext cx="1117622" cy="1951702"/>
            </a:xfrm>
            <a:custGeom>
              <a:avLst/>
              <a:gdLst>
                <a:gd name="T0" fmla="*/ 0 w 59"/>
                <a:gd name="T1" fmla="*/ 36 h 103"/>
                <a:gd name="T2" fmla="*/ 0 w 59"/>
                <a:gd name="T3" fmla="*/ 103 h 103"/>
                <a:gd name="T4" fmla="*/ 59 w 59"/>
                <a:gd name="T5" fmla="*/ 103 h 103"/>
                <a:gd name="T6" fmla="*/ 59 w 59"/>
                <a:gd name="T7" fmla="*/ 0 h 103"/>
                <a:gd name="T8" fmla="*/ 0 w 59"/>
                <a:gd name="T9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03">
                  <a:moveTo>
                    <a:pt x="0" y="36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1" y="13"/>
                    <a:pt x="21" y="25"/>
                    <a:pt x="0" y="36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1603653" y="2973498"/>
              <a:ext cx="588347" cy="3884501"/>
            </a:xfrm>
            <a:custGeom>
              <a:avLst/>
              <a:gdLst>
                <a:gd name="T0" fmla="*/ 31 w 31"/>
                <a:gd name="T1" fmla="*/ 0 h 205"/>
                <a:gd name="T2" fmla="*/ 28 w 31"/>
                <a:gd name="T3" fmla="*/ 0 h 205"/>
                <a:gd name="T4" fmla="*/ 0 w 31"/>
                <a:gd name="T5" fmla="*/ 36 h 205"/>
                <a:gd name="T6" fmla="*/ 0 w 31"/>
                <a:gd name="T7" fmla="*/ 205 h 205"/>
                <a:gd name="T8" fmla="*/ 31 w 31"/>
                <a:gd name="T9" fmla="*/ 205 h 205"/>
                <a:gd name="T10" fmla="*/ 31 w 31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05">
                  <a:moveTo>
                    <a:pt x="31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13"/>
                    <a:pt x="11" y="25"/>
                    <a:pt x="0" y="36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1" y="205"/>
                    <a:pt x="31" y="205"/>
                    <a:pt x="31" y="20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10126881" y="3656358"/>
              <a:ext cx="1401162" cy="3201642"/>
            </a:xfrm>
            <a:custGeom>
              <a:avLst/>
              <a:gdLst>
                <a:gd name="T0" fmla="*/ 0 w 74"/>
                <a:gd name="T1" fmla="*/ 66 h 169"/>
                <a:gd name="T2" fmla="*/ 0 w 74"/>
                <a:gd name="T3" fmla="*/ 169 h 169"/>
                <a:gd name="T4" fmla="*/ 74 w 74"/>
                <a:gd name="T5" fmla="*/ 169 h 169"/>
                <a:gd name="T6" fmla="*/ 74 w 74"/>
                <a:gd name="T7" fmla="*/ 0 h 169"/>
                <a:gd name="T8" fmla="*/ 0 w 74"/>
                <a:gd name="T9" fmla="*/ 6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69">
                  <a:moveTo>
                    <a:pt x="0" y="66"/>
                  </a:moveTo>
                  <a:cubicBezTo>
                    <a:pt x="0" y="169"/>
                    <a:pt x="0" y="169"/>
                    <a:pt x="0" y="169"/>
                  </a:cubicBezTo>
                  <a:cubicBezTo>
                    <a:pt x="74" y="169"/>
                    <a:pt x="74" y="169"/>
                    <a:pt x="74" y="16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52" y="24"/>
                    <a:pt x="28" y="47"/>
                    <a:pt x="0" y="6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/>
            <a:lstStyle/>
            <a:p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Content Placeholder 2"/>
          <p:cNvSpPr txBox="1"/>
          <p:nvPr/>
        </p:nvSpPr>
        <p:spPr>
          <a:xfrm>
            <a:off x="1022761" y="1679864"/>
            <a:ext cx="5360290" cy="3324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设计主题：</a:t>
            </a:r>
            <a:endParaRPr lang="en-US" altLang="zh-CN" sz="2800" b="1" dirty="0" smtClea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美丽吉林，必然离不开民风民俗。</a:t>
            </a:r>
            <a:endParaRPr lang="en-US" altLang="zh-CN" sz="1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吉林是满族的发祥地，民风民俗中充满着满族 的元素，本网页主要是以此为根据，设计了满族建筑，满族节日和满族风俗，来彰显吉林独特的美丽！</a:t>
            </a:r>
            <a:endParaRPr lang="en-US" altLang="zh-CN" sz="1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同时，吉林又隶属于东北三省，自然少不了东北的二人转，秧歌等独特文化！</a:t>
            </a:r>
            <a:endParaRPr lang="en-US" altLang="zh-CN" sz="1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张网页我们的设计思路是，以图片为主，</a:t>
            </a:r>
            <a:endParaRPr lang="en-US" altLang="zh-CN" sz="1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文字为辅，错落布局，又不失</a:t>
            </a:r>
            <a:endParaRPr lang="en-US" altLang="zh-CN" sz="1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美感，让人赏心悦目！</a:t>
            </a:r>
            <a:endParaRPr lang="en-US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058438" y="4457658"/>
            <a:ext cx="2122806" cy="998051"/>
            <a:chOff x="4982259" y="5322156"/>
            <a:chExt cx="2124188" cy="998051"/>
          </a:xfrm>
          <a:solidFill>
            <a:schemeClr val="tx1">
              <a:lumMod val="85000"/>
              <a:lumOff val="15000"/>
              <a:alpha val="35000"/>
            </a:schemeClr>
          </a:solidFill>
        </p:grpSpPr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4982259" y="5322156"/>
              <a:ext cx="189027" cy="19139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/>
            <a:lstStyle/>
            <a:p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 flipV="1">
              <a:off x="6358759" y="5417851"/>
              <a:ext cx="747688" cy="902356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endCxn id="22" idx="6"/>
            </p:cNvCxnSpPr>
            <p:nvPr/>
          </p:nvCxnSpPr>
          <p:spPr>
            <a:xfrm flipH="1">
              <a:off x="5171286" y="5417851"/>
              <a:ext cx="1187474" cy="0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909037" y="5342094"/>
            <a:ext cx="2122806" cy="998051"/>
            <a:chOff x="4982259" y="5322156"/>
            <a:chExt cx="2124188" cy="998051"/>
          </a:xfrm>
          <a:solidFill>
            <a:schemeClr val="tx1">
              <a:lumMod val="85000"/>
              <a:lumOff val="15000"/>
              <a:alpha val="35000"/>
            </a:schemeClr>
          </a:solidFill>
        </p:grpSpPr>
        <p:sp>
          <p:nvSpPr>
            <p:cNvPr id="26" name="Oval 13"/>
            <p:cNvSpPr>
              <a:spLocks noChangeArrowheads="1"/>
            </p:cNvSpPr>
            <p:nvPr/>
          </p:nvSpPr>
          <p:spPr bwMode="auto">
            <a:xfrm>
              <a:off x="4982259" y="5322156"/>
              <a:ext cx="189027" cy="19139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/>
            <a:lstStyle/>
            <a:p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 flipV="1">
              <a:off x="6358759" y="5417851"/>
              <a:ext cx="747688" cy="902356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endCxn id="26" idx="6"/>
            </p:cNvCxnSpPr>
            <p:nvPr/>
          </p:nvCxnSpPr>
          <p:spPr>
            <a:xfrm flipH="1">
              <a:off x="5171286" y="5417851"/>
              <a:ext cx="1187474" cy="0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8629562" y="3459607"/>
            <a:ext cx="2122806" cy="998051"/>
            <a:chOff x="4982259" y="5322156"/>
            <a:chExt cx="2124188" cy="998051"/>
          </a:xfrm>
          <a:solidFill>
            <a:schemeClr val="tx1">
              <a:lumMod val="85000"/>
              <a:lumOff val="15000"/>
              <a:alpha val="35000"/>
            </a:schemeClr>
          </a:solidFill>
        </p:grpSpPr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4982259" y="5322156"/>
              <a:ext cx="189027" cy="19139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/>
            <a:lstStyle/>
            <a:p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H="1" flipV="1">
              <a:off x="6358759" y="5417851"/>
              <a:ext cx="747688" cy="902356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endCxn id="30" idx="6"/>
            </p:cNvCxnSpPr>
            <p:nvPr/>
          </p:nvCxnSpPr>
          <p:spPr>
            <a:xfrm flipH="1">
              <a:off x="5171286" y="5417851"/>
              <a:ext cx="1187474" cy="0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9671145" y="2455234"/>
            <a:ext cx="2122806" cy="998051"/>
            <a:chOff x="4982259" y="5322156"/>
            <a:chExt cx="2124188" cy="998051"/>
          </a:xfrm>
          <a:solidFill>
            <a:schemeClr val="tx1">
              <a:lumMod val="85000"/>
              <a:lumOff val="15000"/>
              <a:alpha val="35000"/>
            </a:schemeClr>
          </a:solidFill>
        </p:grpSpPr>
        <p:sp>
          <p:nvSpPr>
            <p:cNvPr id="34" name="Oval 13"/>
            <p:cNvSpPr>
              <a:spLocks noChangeArrowheads="1"/>
            </p:cNvSpPr>
            <p:nvPr/>
          </p:nvSpPr>
          <p:spPr bwMode="auto">
            <a:xfrm>
              <a:off x="4982259" y="5322156"/>
              <a:ext cx="189027" cy="19139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/>
            <a:lstStyle/>
            <a:p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 flipV="1">
              <a:off x="6358759" y="5417851"/>
              <a:ext cx="747688" cy="902356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endCxn id="34" idx="6"/>
            </p:cNvCxnSpPr>
            <p:nvPr/>
          </p:nvCxnSpPr>
          <p:spPr>
            <a:xfrm flipH="1">
              <a:off x="5171286" y="5417851"/>
              <a:ext cx="1187474" cy="0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2"/>
          <p:cNvSpPr txBox="1"/>
          <p:nvPr/>
        </p:nvSpPr>
        <p:spPr>
          <a:xfrm>
            <a:off x="2990254" y="5206855"/>
            <a:ext cx="1873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满族建筑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文本框 12"/>
          <p:cNvSpPr txBox="1"/>
          <p:nvPr/>
        </p:nvSpPr>
        <p:spPr>
          <a:xfrm>
            <a:off x="5139328" y="4353297"/>
            <a:ext cx="1873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乌拉街民族镇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文本框 12"/>
          <p:cNvSpPr txBox="1"/>
          <p:nvPr/>
        </p:nvSpPr>
        <p:spPr>
          <a:xfrm>
            <a:off x="6709174" y="3355246"/>
            <a:ext cx="1873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二人转，秧歌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文本框 12"/>
          <p:cNvSpPr txBox="1"/>
          <p:nvPr/>
        </p:nvSpPr>
        <p:spPr>
          <a:xfrm>
            <a:off x="7776213" y="2302000"/>
            <a:ext cx="1873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长鼓舞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2"/>
          <p:cNvSpPr txBox="1"/>
          <p:nvPr/>
        </p:nvSpPr>
        <p:spPr>
          <a:xfrm>
            <a:off x="1125946" y="170270"/>
            <a:ext cx="328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民风民俗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09876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5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/>
      <p:bldP spid="38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225396" y="251306"/>
            <a:ext cx="6414838" cy="6418848"/>
            <a:chOff x="-3227497" y="251306"/>
            <a:chExt cx="6419015" cy="6418848"/>
          </a:xfrm>
          <a:solidFill>
            <a:srgbClr val="C00000"/>
          </a:solidFill>
        </p:grpSpPr>
        <p:sp>
          <p:nvSpPr>
            <p:cNvPr id="26" name="椭圆 25"/>
            <p:cNvSpPr/>
            <p:nvPr/>
          </p:nvSpPr>
          <p:spPr>
            <a:xfrm>
              <a:off x="-3227497" y="251306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文本框 2"/>
            <p:cNvSpPr txBox="1">
              <a:spLocks noChangeArrowheads="1"/>
            </p:cNvSpPr>
            <p:nvPr/>
          </p:nvSpPr>
          <p:spPr bwMode="auto">
            <a:xfrm>
              <a:off x="914599" y="2355502"/>
              <a:ext cx="1326977" cy="320929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898" tIns="60948" rIns="121898" bIns="60948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</a:p>
            <a:p>
              <a:pPr algn="ctr"/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9"/>
          <p:cNvGrpSpPr/>
          <p:nvPr/>
        </p:nvGrpSpPr>
        <p:grpSpPr bwMode="auto">
          <a:xfrm>
            <a:off x="5283247" y="463267"/>
            <a:ext cx="767278" cy="627830"/>
            <a:chOff x="3050349" y="1844085"/>
            <a:chExt cx="833779" cy="680346"/>
          </a:xfrm>
        </p:grpSpPr>
        <p:sp>
          <p:nvSpPr>
            <p:cNvPr id="43" name="任意多边形 42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4" name="文本框 6"/>
            <p:cNvSpPr txBox="1">
              <a:spLocks noChangeArrowheads="1"/>
            </p:cNvSpPr>
            <p:nvPr/>
          </p:nvSpPr>
          <p:spPr bwMode="auto">
            <a:xfrm>
              <a:off x="3146443" y="1890742"/>
              <a:ext cx="611464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37"/>
          <p:cNvGrpSpPr/>
          <p:nvPr/>
        </p:nvGrpSpPr>
        <p:grpSpPr bwMode="auto">
          <a:xfrm>
            <a:off x="5303820" y="3925302"/>
            <a:ext cx="811223" cy="624344"/>
            <a:chOff x="3050206" y="1844053"/>
            <a:chExt cx="881613" cy="678154"/>
          </a:xfrm>
        </p:grpSpPr>
        <p:sp>
          <p:nvSpPr>
            <p:cNvPr id="49" name="任意多边形 48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0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40"/>
          <p:cNvGrpSpPr/>
          <p:nvPr/>
        </p:nvGrpSpPr>
        <p:grpSpPr bwMode="auto">
          <a:xfrm>
            <a:off x="5284349" y="3115597"/>
            <a:ext cx="767615" cy="637534"/>
            <a:chOff x="3050167" y="1844084"/>
            <a:chExt cx="834144" cy="692481"/>
          </a:xfrm>
        </p:grpSpPr>
        <p:sp>
          <p:nvSpPr>
            <p:cNvPr id="52" name="任意多边形 51"/>
            <p:cNvSpPr/>
            <p:nvPr/>
          </p:nvSpPr>
          <p:spPr>
            <a:xfrm rot="8100000" flipV="1">
              <a:off x="3050167" y="1844084"/>
              <a:ext cx="834144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3" name="文本框 42"/>
            <p:cNvSpPr txBox="1">
              <a:spLocks noChangeArrowheads="1"/>
            </p:cNvSpPr>
            <p:nvPr/>
          </p:nvSpPr>
          <p:spPr bwMode="auto">
            <a:xfrm>
              <a:off x="3123828" y="1901390"/>
              <a:ext cx="72600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43"/>
          <p:cNvGrpSpPr/>
          <p:nvPr/>
        </p:nvGrpSpPr>
        <p:grpSpPr bwMode="auto">
          <a:xfrm>
            <a:off x="5284350" y="2229372"/>
            <a:ext cx="767613" cy="624288"/>
            <a:chOff x="3050167" y="1844084"/>
            <a:chExt cx="834142" cy="678092"/>
          </a:xfrm>
        </p:grpSpPr>
        <p:sp>
          <p:nvSpPr>
            <p:cNvPr id="55" name="任意多边形 54"/>
            <p:cNvSpPr/>
            <p:nvPr/>
          </p:nvSpPr>
          <p:spPr>
            <a:xfrm rot="8100000" flipV="1">
              <a:off x="3050167" y="1844084"/>
              <a:ext cx="834142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6" name="文本框 45"/>
            <p:cNvSpPr txBox="1">
              <a:spLocks noChangeArrowheads="1"/>
            </p:cNvSpPr>
            <p:nvPr/>
          </p:nvSpPr>
          <p:spPr bwMode="auto">
            <a:xfrm>
              <a:off x="3123828" y="1885459"/>
              <a:ext cx="726001" cy="6351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46"/>
          <p:cNvGrpSpPr/>
          <p:nvPr/>
        </p:nvGrpSpPr>
        <p:grpSpPr bwMode="auto">
          <a:xfrm>
            <a:off x="5284517" y="1298114"/>
            <a:ext cx="767278" cy="625750"/>
            <a:chOff x="3050349" y="1844085"/>
            <a:chExt cx="833779" cy="678092"/>
          </a:xfrm>
        </p:grpSpPr>
        <p:sp>
          <p:nvSpPr>
            <p:cNvPr id="58" name="任意多边形 57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9" name="文本框 48"/>
            <p:cNvSpPr txBox="1">
              <a:spLocks noChangeArrowheads="1"/>
            </p:cNvSpPr>
            <p:nvPr/>
          </p:nvSpPr>
          <p:spPr bwMode="auto">
            <a:xfrm>
              <a:off x="3123827" y="1885459"/>
              <a:ext cx="726001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8" name="圆角矩形 77"/>
          <p:cNvSpPr/>
          <p:nvPr/>
        </p:nvSpPr>
        <p:spPr>
          <a:xfrm>
            <a:off x="6263005" y="546735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6257544" y="1372335"/>
            <a:ext cx="3741980" cy="511504"/>
            <a:chOff x="6315199" y="2410178"/>
            <a:chExt cx="3744416" cy="511504"/>
          </a:xfrm>
          <a:solidFill>
            <a:srgbClr val="C00000"/>
          </a:solidFill>
        </p:grpSpPr>
        <p:sp>
          <p:nvSpPr>
            <p:cNvPr id="82" name="圆角矩形 8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747248" y="2450466"/>
              <a:ext cx="26530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山珍海味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304921" y="2227467"/>
            <a:ext cx="3741980" cy="511504"/>
            <a:chOff x="6339097" y="3296031"/>
            <a:chExt cx="3744416" cy="511504"/>
          </a:xfrm>
          <a:solidFill>
            <a:srgbClr val="C00000"/>
          </a:solidFill>
        </p:grpSpPr>
        <p:sp>
          <p:nvSpPr>
            <p:cNvPr id="86" name="圆角矩形 8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6723349" y="3336319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良辰美景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263011" y="3119577"/>
            <a:ext cx="3741980" cy="511504"/>
            <a:chOff x="6339097" y="4180903"/>
            <a:chExt cx="3744416" cy="511504"/>
          </a:xfrm>
          <a:solidFill>
            <a:srgbClr val="C00000"/>
          </a:solidFill>
        </p:grpSpPr>
        <p:sp>
          <p:nvSpPr>
            <p:cNvPr id="90" name="圆角矩形 8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723349" y="4221882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高等学府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304921" y="393545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94" name="圆角矩形 9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6681585" y="5077803"/>
              <a:ext cx="2897485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名人明星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688677" y="609983"/>
            <a:ext cx="2651348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经济走势</a:t>
            </a:r>
          </a:p>
        </p:txBody>
      </p:sp>
      <p:grpSp>
        <p:nvGrpSpPr>
          <p:cNvPr id="4" name="组合 37"/>
          <p:cNvGrpSpPr/>
          <p:nvPr/>
        </p:nvGrpSpPr>
        <p:grpSpPr bwMode="auto">
          <a:xfrm>
            <a:off x="5348270" y="4879072"/>
            <a:ext cx="811223" cy="624344"/>
            <a:chOff x="3050206" y="1844053"/>
            <a:chExt cx="881613" cy="678154"/>
          </a:xfrm>
        </p:grpSpPr>
        <p:sp>
          <p:nvSpPr>
            <p:cNvPr id="5" name="任意多边形 4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组合 37"/>
          <p:cNvGrpSpPr/>
          <p:nvPr/>
        </p:nvGrpSpPr>
        <p:grpSpPr bwMode="auto">
          <a:xfrm>
            <a:off x="5303820" y="5832842"/>
            <a:ext cx="811223" cy="624344"/>
            <a:chOff x="3050206" y="1844053"/>
            <a:chExt cx="881613" cy="678154"/>
          </a:xfrm>
        </p:grpSpPr>
        <p:sp>
          <p:nvSpPr>
            <p:cNvPr id="8" name="任意多边形 7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9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04921" y="496542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11" name="圆角矩形 1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23479" y="5085978"/>
              <a:ext cx="27361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民风民俗</a:t>
              </a: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304915" y="5919470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09068" y="5951495"/>
            <a:ext cx="2734394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悠久历史</a:t>
            </a:r>
          </a:p>
        </p:txBody>
      </p:sp>
      <p:sp>
        <p:nvSpPr>
          <p:cNvPr id="96" name="下箭头 95"/>
          <p:cNvSpPr/>
          <p:nvPr/>
        </p:nvSpPr>
        <p:spPr>
          <a:xfrm rot="16200000">
            <a:off x="4058635" y="5835957"/>
            <a:ext cx="576064" cy="67938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8" grpId="10" animBg="1"/>
      <p:bldP spid="78" grpId="11" bldLvl="0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2" grpId="9" animBg="1"/>
      <p:bldP spid="2" grpId="10" animBg="1"/>
      <p:bldP spid="2" grpId="11" bldLvl="0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14" grpId="9" animBg="1"/>
      <p:bldP spid="14" grpId="10" animBg="1"/>
      <p:bldP spid="14" grpId="11" bldLvl="0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6" grpId="8" animBg="1"/>
      <p:bldP spid="16" grpId="9" animBg="1"/>
      <p:bldP spid="16" grpId="10" animBg="1"/>
      <p:bldP spid="16" grpId="11" bldLvl="0" animBg="1"/>
      <p:bldP spid="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926110" y="2335907"/>
            <a:ext cx="10422260" cy="3542159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1070033" y="2146388"/>
            <a:ext cx="10132018" cy="3587662"/>
          </a:xfrm>
          <a:prstGeom prst="rect">
            <a:avLst/>
          </a:prstGeom>
          <a:solidFill>
            <a:srgbClr val="C00000"/>
          </a:solidFill>
          <a:ln w="12700" cmpd="sng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00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3019" y="2650445"/>
            <a:ext cx="8927701" cy="2560320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这一段的努力，在做好的同时，我们也发现了学习中的不足和出现的各种问题，主要问题是网页的标准化、网页的美感还有待进一步提高，还有就是主题与个人风格的结合还有一点点问题，下一次比赛，我们将继续努力，力将所有不足弥补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希望我们这次的作品可以向大家展示出我们所在的城市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吉林市的美丽，同时也希望得到各位老师和同学的支持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92450" y="-2978918"/>
            <a:ext cx="4526758" cy="4529587"/>
            <a:chOff x="-4798513" y="274911"/>
            <a:chExt cx="6419015" cy="6418848"/>
          </a:xfrm>
          <a:solidFill>
            <a:srgbClr val="C00000"/>
          </a:solidFill>
        </p:grpSpPr>
        <p:sp>
          <p:nvSpPr>
            <p:cNvPr id="12" name="椭圆 11"/>
            <p:cNvSpPr/>
            <p:nvPr/>
          </p:nvSpPr>
          <p:spPr>
            <a:xfrm>
              <a:off x="-4798513" y="274911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文本框 2"/>
            <p:cNvSpPr txBox="1">
              <a:spLocks noChangeArrowheads="1"/>
            </p:cNvSpPr>
            <p:nvPr/>
          </p:nvSpPr>
          <p:spPr bwMode="auto">
            <a:xfrm>
              <a:off x="-3574007" y="4972170"/>
              <a:ext cx="4081681" cy="12211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21898" tIns="60948" rIns="121898" bIns="60948">
              <a:spAutoFit/>
            </a:bodyPr>
            <a:lstStyle/>
            <a:p>
              <a:pPr algn="ctr"/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 言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nimBg="1" autoUpdateAnimBg="0"/>
      <p:bldP spid="11" grpId="0"/>
      <p:bldP spid="1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3358902" y="4110430"/>
            <a:ext cx="6264696" cy="134096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782839" y="1743569"/>
            <a:ext cx="6264696" cy="134096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2" name="椭圆 64"/>
          <p:cNvSpPr>
            <a:spLocks noChangeArrowheads="1"/>
          </p:cNvSpPr>
          <p:nvPr/>
        </p:nvSpPr>
        <p:spPr bwMode="auto">
          <a:xfrm>
            <a:off x="1270672" y="1413570"/>
            <a:ext cx="1658729" cy="1658432"/>
          </a:xfrm>
          <a:prstGeom prst="ellipse">
            <a:avLst/>
          </a:prstGeom>
          <a:solidFill>
            <a:srgbClr val="C00000"/>
          </a:solidFill>
          <a:ln w="190500" cap="sq" cmpd="sng">
            <a:solidFill>
              <a:srgbClr val="969696"/>
            </a:solidFill>
            <a:round/>
          </a:ln>
        </p:spPr>
        <p:txBody>
          <a:bodyPr lIns="91472" tIns="45736" rIns="91472" bIns="45736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内容</a:t>
            </a:r>
            <a:endParaRPr lang="zh-CN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629" y="1910049"/>
            <a:ext cx="5904657" cy="169280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中华文明璀璨夺目，美丽吉林又怎么能够少的了美丽的历史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呐？我们设计的这张网页是以文字为主，介绍了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吉林的一些基本内容，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包括历史沿革，地理变迁，历史上各时代的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民俗风俗等。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64"/>
          <p:cNvSpPr>
            <a:spLocks noChangeArrowheads="1"/>
          </p:cNvSpPr>
          <p:nvPr/>
        </p:nvSpPr>
        <p:spPr bwMode="auto">
          <a:xfrm>
            <a:off x="9407575" y="3497287"/>
            <a:ext cx="1658729" cy="1658432"/>
          </a:xfrm>
          <a:prstGeom prst="ellipse">
            <a:avLst/>
          </a:prstGeom>
          <a:solidFill>
            <a:srgbClr val="C00000"/>
          </a:solidFill>
          <a:ln w="190500" cap="sq" cmpd="sng">
            <a:solidFill>
              <a:srgbClr val="969696"/>
            </a:solidFill>
            <a:round/>
          </a:ln>
        </p:spPr>
        <p:txBody>
          <a:bodyPr lIns="91472" tIns="45736" rIns="91472" bIns="45736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设计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思路</a:t>
            </a:r>
            <a:endParaRPr lang="zh-CN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47629" y="4326505"/>
            <a:ext cx="5904657" cy="169280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我们设计每张网页都力求完整，美观，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所以本张网页，我们用了一张完整的大背景，以及很多的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图片，布局合理，符合现代人的审美观，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在色彩搭配上我们也下了很大的功夫，力求完美！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希望能给浏览者以信息的同时，又不乏审美上的乐趣！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139432" y="170270"/>
            <a:ext cx="328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悠久历史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353758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8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68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18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62" grpId="0"/>
      <p:bldP spid="62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68773" y="1546930"/>
            <a:ext cx="4514277" cy="923362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/>
          <a:p>
            <a:pPr algn="ctr"/>
            <a:r>
              <a:rPr lang="en-US" altLang="zh-CN" sz="5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r>
              <a:rPr lang="zh-CN" altLang="en-US" sz="5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！</a:t>
            </a:r>
            <a:endParaRPr lang="zh-CN" altLang="en-US" sz="5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0568" y="2493690"/>
            <a:ext cx="2131574" cy="923362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：杨赫</a:t>
            </a:r>
            <a:endParaRPr lang="en-US" altLang="zh-CN" sz="1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王慧</a:t>
            </a:r>
            <a:endParaRPr lang="en-US" altLang="zh-CN" sz="1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燕振营</a:t>
            </a:r>
            <a:endParaRPr lang="zh-CN" altLang="en-US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6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225396" y="251306"/>
            <a:ext cx="6414838" cy="6418848"/>
            <a:chOff x="-3227497" y="251306"/>
            <a:chExt cx="6419015" cy="6418848"/>
          </a:xfrm>
          <a:solidFill>
            <a:srgbClr val="C00000"/>
          </a:solidFill>
        </p:grpSpPr>
        <p:sp>
          <p:nvSpPr>
            <p:cNvPr id="26" name="椭圆 25"/>
            <p:cNvSpPr/>
            <p:nvPr/>
          </p:nvSpPr>
          <p:spPr>
            <a:xfrm>
              <a:off x="-3227497" y="251306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文本框 2"/>
            <p:cNvSpPr txBox="1">
              <a:spLocks noChangeArrowheads="1"/>
            </p:cNvSpPr>
            <p:nvPr/>
          </p:nvSpPr>
          <p:spPr bwMode="auto">
            <a:xfrm>
              <a:off x="914599" y="2355502"/>
              <a:ext cx="1326977" cy="320929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898" tIns="60948" rIns="121898" bIns="60948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</a:p>
            <a:p>
              <a:pPr algn="ctr"/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9"/>
          <p:cNvGrpSpPr/>
          <p:nvPr/>
        </p:nvGrpSpPr>
        <p:grpSpPr bwMode="auto">
          <a:xfrm>
            <a:off x="5283247" y="463267"/>
            <a:ext cx="767278" cy="627830"/>
            <a:chOff x="3050349" y="1844085"/>
            <a:chExt cx="833779" cy="680346"/>
          </a:xfrm>
        </p:grpSpPr>
        <p:sp>
          <p:nvSpPr>
            <p:cNvPr id="43" name="任意多边形 42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4" name="文本框 6"/>
            <p:cNvSpPr txBox="1">
              <a:spLocks noChangeArrowheads="1"/>
            </p:cNvSpPr>
            <p:nvPr/>
          </p:nvSpPr>
          <p:spPr bwMode="auto">
            <a:xfrm>
              <a:off x="3146443" y="1890742"/>
              <a:ext cx="611464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37"/>
          <p:cNvGrpSpPr/>
          <p:nvPr/>
        </p:nvGrpSpPr>
        <p:grpSpPr bwMode="auto">
          <a:xfrm>
            <a:off x="5303820" y="3925302"/>
            <a:ext cx="811223" cy="624344"/>
            <a:chOff x="3050206" y="1844053"/>
            <a:chExt cx="881613" cy="678154"/>
          </a:xfrm>
        </p:grpSpPr>
        <p:sp>
          <p:nvSpPr>
            <p:cNvPr id="49" name="任意多边形 48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0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40"/>
          <p:cNvGrpSpPr/>
          <p:nvPr/>
        </p:nvGrpSpPr>
        <p:grpSpPr bwMode="auto">
          <a:xfrm>
            <a:off x="5284349" y="3115597"/>
            <a:ext cx="767615" cy="637534"/>
            <a:chOff x="3050167" y="1844084"/>
            <a:chExt cx="834144" cy="692481"/>
          </a:xfrm>
        </p:grpSpPr>
        <p:sp>
          <p:nvSpPr>
            <p:cNvPr id="52" name="任意多边形 51"/>
            <p:cNvSpPr/>
            <p:nvPr/>
          </p:nvSpPr>
          <p:spPr>
            <a:xfrm rot="8100000" flipV="1">
              <a:off x="3050167" y="1844084"/>
              <a:ext cx="834144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3" name="文本框 42"/>
            <p:cNvSpPr txBox="1">
              <a:spLocks noChangeArrowheads="1"/>
            </p:cNvSpPr>
            <p:nvPr/>
          </p:nvSpPr>
          <p:spPr bwMode="auto">
            <a:xfrm>
              <a:off x="3123828" y="1901390"/>
              <a:ext cx="72600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43"/>
          <p:cNvGrpSpPr/>
          <p:nvPr/>
        </p:nvGrpSpPr>
        <p:grpSpPr bwMode="auto">
          <a:xfrm>
            <a:off x="5284350" y="2229372"/>
            <a:ext cx="767613" cy="624288"/>
            <a:chOff x="3050167" y="1844084"/>
            <a:chExt cx="834142" cy="678092"/>
          </a:xfrm>
        </p:grpSpPr>
        <p:sp>
          <p:nvSpPr>
            <p:cNvPr id="55" name="任意多边形 54"/>
            <p:cNvSpPr/>
            <p:nvPr/>
          </p:nvSpPr>
          <p:spPr>
            <a:xfrm rot="8100000" flipV="1">
              <a:off x="3050167" y="1844084"/>
              <a:ext cx="834142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6" name="文本框 45"/>
            <p:cNvSpPr txBox="1">
              <a:spLocks noChangeArrowheads="1"/>
            </p:cNvSpPr>
            <p:nvPr/>
          </p:nvSpPr>
          <p:spPr bwMode="auto">
            <a:xfrm>
              <a:off x="3123828" y="1885459"/>
              <a:ext cx="726001" cy="6351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46"/>
          <p:cNvGrpSpPr/>
          <p:nvPr/>
        </p:nvGrpSpPr>
        <p:grpSpPr bwMode="auto">
          <a:xfrm>
            <a:off x="5284517" y="1298114"/>
            <a:ext cx="767278" cy="625750"/>
            <a:chOff x="3050349" y="1844085"/>
            <a:chExt cx="833779" cy="678092"/>
          </a:xfrm>
        </p:grpSpPr>
        <p:sp>
          <p:nvSpPr>
            <p:cNvPr id="58" name="任意多边形 57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9" name="文本框 48"/>
            <p:cNvSpPr txBox="1">
              <a:spLocks noChangeArrowheads="1"/>
            </p:cNvSpPr>
            <p:nvPr/>
          </p:nvSpPr>
          <p:spPr bwMode="auto">
            <a:xfrm>
              <a:off x="3123827" y="1885459"/>
              <a:ext cx="726001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8" name="圆角矩形 77"/>
          <p:cNvSpPr/>
          <p:nvPr/>
        </p:nvSpPr>
        <p:spPr>
          <a:xfrm>
            <a:off x="6263005" y="546735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6257544" y="1372335"/>
            <a:ext cx="3741980" cy="511504"/>
            <a:chOff x="6315199" y="2410178"/>
            <a:chExt cx="3744416" cy="511504"/>
          </a:xfrm>
          <a:solidFill>
            <a:srgbClr val="C00000"/>
          </a:solidFill>
        </p:grpSpPr>
        <p:sp>
          <p:nvSpPr>
            <p:cNvPr id="82" name="圆角矩形 8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747248" y="2450466"/>
              <a:ext cx="26530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山珍海味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304921" y="2227467"/>
            <a:ext cx="3741980" cy="511504"/>
            <a:chOff x="6339097" y="3296031"/>
            <a:chExt cx="3744416" cy="511504"/>
          </a:xfrm>
          <a:solidFill>
            <a:srgbClr val="C00000"/>
          </a:solidFill>
        </p:grpSpPr>
        <p:sp>
          <p:nvSpPr>
            <p:cNvPr id="86" name="圆角矩形 8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6723349" y="3336319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良辰美景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263011" y="3119577"/>
            <a:ext cx="3741980" cy="511504"/>
            <a:chOff x="6339097" y="4180903"/>
            <a:chExt cx="3744416" cy="511504"/>
          </a:xfrm>
          <a:solidFill>
            <a:srgbClr val="C00000"/>
          </a:solidFill>
        </p:grpSpPr>
        <p:sp>
          <p:nvSpPr>
            <p:cNvPr id="90" name="圆角矩形 8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723349" y="4221882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高等学府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304921" y="393545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94" name="圆角矩形 9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6681585" y="5077803"/>
              <a:ext cx="2897485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名人明星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688677" y="609983"/>
            <a:ext cx="2651348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经济走势</a:t>
            </a:r>
          </a:p>
        </p:txBody>
      </p:sp>
      <p:grpSp>
        <p:nvGrpSpPr>
          <p:cNvPr id="4" name="组合 37"/>
          <p:cNvGrpSpPr/>
          <p:nvPr/>
        </p:nvGrpSpPr>
        <p:grpSpPr bwMode="auto">
          <a:xfrm>
            <a:off x="5348270" y="4879072"/>
            <a:ext cx="811223" cy="624344"/>
            <a:chOff x="3050206" y="1844053"/>
            <a:chExt cx="881613" cy="678154"/>
          </a:xfrm>
        </p:grpSpPr>
        <p:sp>
          <p:nvSpPr>
            <p:cNvPr id="5" name="任意多边形 4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组合 37"/>
          <p:cNvGrpSpPr/>
          <p:nvPr/>
        </p:nvGrpSpPr>
        <p:grpSpPr bwMode="auto">
          <a:xfrm>
            <a:off x="5303820" y="5832842"/>
            <a:ext cx="811223" cy="624344"/>
            <a:chOff x="3050206" y="1844053"/>
            <a:chExt cx="881613" cy="678154"/>
          </a:xfrm>
        </p:grpSpPr>
        <p:sp>
          <p:nvSpPr>
            <p:cNvPr id="8" name="任意多边形 7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9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04921" y="496542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11" name="圆角矩形 1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23479" y="5085978"/>
              <a:ext cx="27361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民风民俗</a:t>
              </a: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304915" y="5919470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09068" y="5951495"/>
            <a:ext cx="2734394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悠久历史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8" grpId="10" animBg="1"/>
      <p:bldP spid="78" grpId="11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2" grpId="9" animBg="1"/>
      <p:bldP spid="2" grpId="10" animBg="1"/>
      <p:bldP spid="2" grpId="11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14" grpId="9" animBg="1"/>
      <p:bldP spid="14" grpId="10" animBg="1"/>
      <p:bldP spid="14" grpId="11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6" grpId="8" animBg="1"/>
      <p:bldP spid="16" grpId="9" animBg="1"/>
      <p:bldP spid="16" grpId="10" animBg="1"/>
      <p:bldP spid="16" grpId="1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7"/>
          <p:cNvSpPr/>
          <p:nvPr/>
        </p:nvSpPr>
        <p:spPr bwMode="auto">
          <a:xfrm rot="18900000">
            <a:off x="7261473" y="1697725"/>
            <a:ext cx="1745851" cy="1746988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2" name="Freeform 6"/>
          <p:cNvSpPr/>
          <p:nvPr/>
        </p:nvSpPr>
        <p:spPr bwMode="auto">
          <a:xfrm rot="18900000">
            <a:off x="7912379" y="2962757"/>
            <a:ext cx="1748962" cy="1746988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Freeform 5"/>
          <p:cNvSpPr/>
          <p:nvPr/>
        </p:nvSpPr>
        <p:spPr bwMode="auto">
          <a:xfrm rot="18900000">
            <a:off x="6650824" y="3616744"/>
            <a:ext cx="1745851" cy="1746988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Freeform 8"/>
          <p:cNvSpPr/>
          <p:nvPr/>
        </p:nvSpPr>
        <p:spPr bwMode="auto">
          <a:xfrm rot="18900000">
            <a:off x="5998364" y="2351709"/>
            <a:ext cx="1745851" cy="1746988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45" name="직선 연결선 250"/>
          <p:cNvCxnSpPr/>
          <p:nvPr/>
        </p:nvCxnSpPr>
        <p:spPr>
          <a:xfrm>
            <a:off x="5636785" y="2892165"/>
            <a:ext cx="326230" cy="0"/>
          </a:xfrm>
          <a:prstGeom prst="line">
            <a:avLst/>
          </a:prstGeom>
          <a:ln w="6350">
            <a:solidFill>
              <a:srgbClr val="414455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250"/>
          <p:cNvCxnSpPr/>
          <p:nvPr/>
        </p:nvCxnSpPr>
        <p:spPr>
          <a:xfrm>
            <a:off x="5708318" y="5160322"/>
            <a:ext cx="1191577" cy="0"/>
          </a:xfrm>
          <a:prstGeom prst="line">
            <a:avLst/>
          </a:prstGeom>
          <a:ln w="6350">
            <a:solidFill>
              <a:srgbClr val="414455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250"/>
          <p:cNvCxnSpPr/>
          <p:nvPr/>
        </p:nvCxnSpPr>
        <p:spPr>
          <a:xfrm flipH="1">
            <a:off x="8709179" y="1922639"/>
            <a:ext cx="1425835" cy="0"/>
          </a:xfrm>
          <a:prstGeom prst="line">
            <a:avLst/>
          </a:prstGeom>
          <a:ln w="6350">
            <a:solidFill>
              <a:srgbClr val="414455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250"/>
          <p:cNvCxnSpPr/>
          <p:nvPr/>
        </p:nvCxnSpPr>
        <p:spPr>
          <a:xfrm flipH="1">
            <a:off x="9681678" y="4194100"/>
            <a:ext cx="453335" cy="0"/>
          </a:xfrm>
          <a:prstGeom prst="line">
            <a:avLst/>
          </a:prstGeom>
          <a:ln w="6350">
            <a:solidFill>
              <a:srgbClr val="414455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8"/>
          <p:cNvSpPr txBox="1"/>
          <p:nvPr/>
        </p:nvSpPr>
        <p:spPr>
          <a:xfrm>
            <a:off x="482237" y="2319646"/>
            <a:ext cx="3099874" cy="340590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800" kern="1200" baseline="0">
                <a:solidFill>
                  <a:schemeClr val="bg1">
                    <a:lumMod val="50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首页的制作对于我们来说是最下功夫的，好看的特效，创新的模块，清晰地思路，完整的框架，都是我们必须首先要考虑的问题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50" name="Straight Connector 59"/>
          <p:cNvCxnSpPr/>
          <p:nvPr/>
        </p:nvCxnSpPr>
        <p:spPr>
          <a:xfrm flipV="1">
            <a:off x="4003226" y="1610673"/>
            <a:ext cx="0" cy="4483417"/>
          </a:xfrm>
          <a:prstGeom prst="line">
            <a:avLst/>
          </a:prstGeom>
          <a:ln w="3175">
            <a:solidFill>
              <a:srgbClr val="41445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10"/>
          <p:cNvSpPr>
            <a:spLocks noChangeArrowheads="1"/>
          </p:cNvSpPr>
          <p:nvPr/>
        </p:nvSpPr>
        <p:spPr bwMode="auto">
          <a:xfrm>
            <a:off x="4343658" y="2649878"/>
            <a:ext cx="349885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</a:p>
        </p:txBody>
      </p:sp>
      <p:sp>
        <p:nvSpPr>
          <p:cNvPr id="52" name="矩形 10"/>
          <p:cNvSpPr>
            <a:spLocks noChangeArrowheads="1"/>
          </p:cNvSpPr>
          <p:nvPr/>
        </p:nvSpPr>
        <p:spPr bwMode="auto">
          <a:xfrm>
            <a:off x="10288643" y="1666730"/>
            <a:ext cx="683895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</a:p>
        </p:txBody>
      </p:sp>
      <p:sp>
        <p:nvSpPr>
          <p:cNvPr id="53" name="矩形 10"/>
          <p:cNvSpPr>
            <a:spLocks noChangeArrowheads="1"/>
          </p:cNvSpPr>
          <p:nvPr/>
        </p:nvSpPr>
        <p:spPr bwMode="auto">
          <a:xfrm>
            <a:off x="4420291" y="4795150"/>
            <a:ext cx="509905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</a:p>
        </p:txBody>
      </p:sp>
      <p:sp>
        <p:nvSpPr>
          <p:cNvPr id="54" name="矩形 10"/>
          <p:cNvSpPr>
            <a:spLocks noChangeArrowheads="1"/>
          </p:cNvSpPr>
          <p:nvPr/>
        </p:nvSpPr>
        <p:spPr bwMode="auto">
          <a:xfrm>
            <a:off x="10356344" y="3935713"/>
            <a:ext cx="176022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js&amp;&amp;css</a:t>
            </a:r>
            <a:r>
              <a:rPr lang="zh-CN" altLang="en-US" sz="18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17" name="文本框 2"/>
          <p:cNvSpPr txBox="1"/>
          <p:nvPr/>
        </p:nvSpPr>
        <p:spPr>
          <a:xfrm>
            <a:off x="1129565" y="170270"/>
            <a:ext cx="3286812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5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50"/>
                            </p:stCondLst>
                            <p:childTnLst>
                              <p:par>
                                <p:cTn id="5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5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5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 bldLvl="0" animBg="1"/>
      <p:bldP spid="44" grpId="0" bldLvl="0" animBg="1"/>
      <p:bldP spid="49" grpId="0"/>
      <p:bldP spid="51" grpId="0"/>
      <p:bldP spid="52" grpId="0"/>
      <p:bldP spid="53" grpId="0"/>
      <p:bldP spid="5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/>
          <p:nvPr/>
        </p:nvSpPr>
        <p:spPr bwMode="gray">
          <a:xfrm flipH="1">
            <a:off x="1201850" y="1321088"/>
            <a:ext cx="4936569" cy="2451251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128014" tIns="85343" rIns="128014" bIns="170686" anchor="b" anchorCtr="0"/>
          <a:lstStyle/>
          <a:p>
            <a:pPr lvl="0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运用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JS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JQ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函数在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2D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空间内实现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3D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切割轮播展示图片，使网页更具动感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。</a:t>
            </a:r>
          </a:p>
          <a:p>
            <a:pPr lvl="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lvl="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lvl="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lvl="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lvl="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5" name="Freeform 9"/>
          <p:cNvSpPr/>
          <p:nvPr/>
        </p:nvSpPr>
        <p:spPr bwMode="gray">
          <a:xfrm>
            <a:off x="1201850" y="3930871"/>
            <a:ext cx="4936569" cy="2451251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128014" tIns="170686" rIns="128014" bIns="170686" anchor="t" anchorCtr="0"/>
          <a:lstStyle/>
          <a:p>
            <a:pPr lvl="0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通过运用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js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的函数来设定当</a:t>
            </a:r>
          </a:p>
          <a:p>
            <a:pPr lvl="0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页面运行到特定位置时加载类，</a:t>
            </a:r>
          </a:p>
          <a:p>
            <a:pPr lvl="0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并把类设成移动的特效，这样你的</a:t>
            </a:r>
          </a:p>
          <a:p>
            <a:pPr lvl="0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网页就能动起来了。</a:t>
            </a:r>
          </a:p>
        </p:txBody>
      </p:sp>
      <p:sp>
        <p:nvSpPr>
          <p:cNvPr id="6" name="Freeform 10"/>
          <p:cNvSpPr/>
          <p:nvPr/>
        </p:nvSpPr>
        <p:spPr bwMode="gray">
          <a:xfrm>
            <a:off x="6316591" y="3931506"/>
            <a:ext cx="4936569" cy="2451251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128014" tIns="170686" rIns="128014" bIns="170686" anchor="t" anchorCtr="0"/>
          <a:lstStyle/>
          <a:p>
            <a:pPr lvl="0"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吉林市是北方城市，又因雾凇而</a:t>
            </a:r>
          </a:p>
          <a:p>
            <a:pPr lvl="0"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闻名，冬季是吉林最具特色的季</a:t>
            </a:r>
          </a:p>
          <a:p>
            <a:pPr lvl="0"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节，雪又是冬所必不可缺少的，运</a:t>
            </a:r>
          </a:p>
          <a:p>
            <a:pPr lvl="0"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JS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函数使雪花图片从不同地方出现，</a:t>
            </a:r>
          </a:p>
          <a:p>
            <a:pPr lvl="0"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落下，图片尺寸也不同，就如同下雪一般。</a:t>
            </a:r>
          </a:p>
        </p:txBody>
      </p:sp>
      <p:sp>
        <p:nvSpPr>
          <p:cNvPr id="7" name="Freeform 8"/>
          <p:cNvSpPr/>
          <p:nvPr/>
        </p:nvSpPr>
        <p:spPr bwMode="gray">
          <a:xfrm>
            <a:off x="6307699" y="1321088"/>
            <a:ext cx="4935470" cy="2451251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128014" tIns="85343" rIns="128014" bIns="170686" anchor="b" anchorCtr="0"/>
          <a:lstStyle/>
          <a:p>
            <a:pPr lvl="0" algn="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lvl="0"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运用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js+css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制作出来的音乐播放器不但有应用软件的样式而且还有它的功能</a:t>
            </a:r>
          </a:p>
          <a:p>
            <a:pPr lvl="0"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也一应俱全。</a:t>
            </a:r>
          </a:p>
          <a:p>
            <a:pPr lvl="0" algn="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lvl="0" algn="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gray">
          <a:xfrm>
            <a:off x="1201849" y="5953048"/>
            <a:ext cx="4927631" cy="429074"/>
          </a:xfrm>
          <a:prstGeom prst="rect">
            <a:avLst/>
          </a:prstGeom>
          <a:solidFill>
            <a:srgbClr val="C00000"/>
          </a:solidFill>
          <a:ln w="12700">
            <a:noFill/>
            <a:miter lim="800000"/>
          </a:ln>
          <a:effectLst/>
        </p:spPr>
        <p:txBody>
          <a:bodyPr lIns="128014" tIns="85343" rIns="128014" bIns="85343" anchor="ctr"/>
          <a:lstStyle/>
          <a:p>
            <a:pPr defTabSz="949960" eaLnBrk="0" hangingPunct="0"/>
            <a:r>
              <a:rPr lang="en-US" altLang="zh-CN" sz="19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css+js</a:t>
            </a:r>
            <a:r>
              <a:rPr lang="zh-CN" altLang="de-DE" sz="19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页面动起来</a:t>
            </a: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gray">
          <a:xfrm>
            <a:off x="6316636" y="5953048"/>
            <a:ext cx="4927631" cy="429074"/>
          </a:xfrm>
          <a:prstGeom prst="rect">
            <a:avLst/>
          </a:prstGeom>
          <a:solidFill>
            <a:srgbClr val="C00000"/>
          </a:solidFill>
          <a:ln w="12700">
            <a:noFill/>
            <a:miter lim="800000"/>
          </a:ln>
          <a:effectLst/>
        </p:spPr>
        <p:txBody>
          <a:bodyPr lIns="128014" tIns="85343" rIns="128014" bIns="85343" anchor="ctr"/>
          <a:lstStyle/>
          <a:p>
            <a:pPr defTabSz="949960" eaLnBrk="0" hangingPunct="0"/>
            <a:r>
              <a:rPr lang="zh-CN" altLang="en-US" sz="19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动态雪花飘落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gray">
          <a:xfrm>
            <a:off x="6316636" y="1321087"/>
            <a:ext cx="4927631" cy="429074"/>
          </a:xfrm>
          <a:prstGeom prst="rect">
            <a:avLst/>
          </a:prstGeom>
          <a:solidFill>
            <a:srgbClr val="C00000"/>
          </a:solidFill>
          <a:ln w="12700">
            <a:noFill/>
            <a:miter lim="800000"/>
          </a:ln>
          <a:effectLst/>
        </p:spPr>
        <p:txBody>
          <a:bodyPr lIns="128014" tIns="85343" rIns="128014" bIns="85343" anchor="ctr"/>
          <a:lstStyle/>
          <a:p>
            <a:pPr defTabSz="949960" eaLnBrk="0" hangingPunct="0"/>
            <a:r>
              <a:rPr lang="en-US" altLang="zh-CN" sz="19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js</a:t>
            </a:r>
            <a:r>
              <a:rPr lang="zh-CN" altLang="en-US" sz="19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音乐播放器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gray">
          <a:xfrm>
            <a:off x="1201849" y="1321087"/>
            <a:ext cx="4927631" cy="429074"/>
          </a:xfrm>
          <a:prstGeom prst="rect">
            <a:avLst/>
          </a:prstGeom>
          <a:solidFill>
            <a:srgbClr val="C00000"/>
          </a:solidFill>
          <a:ln w="12700">
            <a:noFill/>
            <a:round/>
          </a:ln>
          <a:effectLst/>
        </p:spPr>
        <p:txBody>
          <a:bodyPr wrap="none" lIns="108386" tIns="54194" rIns="108386" bIns="54194" anchor="ctr"/>
          <a:lstStyle/>
          <a:p>
            <a:r>
              <a:rPr lang="en-US" altLang="de-DE" sz="19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9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动画切割轮播</a:t>
            </a:r>
            <a:endParaRPr lang="en-US" altLang="zh-CN" sz="19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uppieren 43"/>
          <p:cNvGrpSpPr/>
          <p:nvPr/>
        </p:nvGrpSpPr>
        <p:grpSpPr bwMode="gray">
          <a:xfrm>
            <a:off x="5063713" y="2665454"/>
            <a:ext cx="2294711" cy="2311815"/>
            <a:chOff x="2804400" y="1911431"/>
            <a:chExt cx="3535200" cy="3535200"/>
          </a:xfrm>
          <a:solidFill>
            <a:srgbClr val="C00000"/>
          </a:solidFill>
          <a:effectLst/>
        </p:grpSpPr>
        <p:sp>
          <p:nvSpPr>
            <p:cNvPr id="13" name="Freeform 10"/>
            <p:cNvSpPr>
              <a:spLocks noEditPoints="1"/>
            </p:cNvSpPr>
            <p:nvPr/>
          </p:nvSpPr>
          <p:spPr bwMode="gray">
            <a:xfrm>
              <a:off x="2804400" y="2009308"/>
              <a:ext cx="3535200" cy="3185164"/>
            </a:xfrm>
            <a:custGeom>
              <a:avLst/>
              <a:gdLst/>
              <a:ahLst/>
              <a:cxnLst>
                <a:cxn ang="0">
                  <a:pos x="530" y="84"/>
                </a:cxn>
                <a:cxn ang="0">
                  <a:pos x="1456" y="295"/>
                </a:cxn>
                <a:cxn ang="0">
                  <a:pos x="1519" y="325"/>
                </a:cxn>
                <a:cxn ang="0">
                  <a:pos x="138" y="415"/>
                </a:cxn>
                <a:cxn ang="0">
                  <a:pos x="163" y="444"/>
                </a:cxn>
                <a:cxn ang="0">
                  <a:pos x="1593" y="561"/>
                </a:cxn>
                <a:cxn ang="0">
                  <a:pos x="1645" y="530"/>
                </a:cxn>
                <a:cxn ang="0">
                  <a:pos x="1577" y="574"/>
                </a:cxn>
                <a:cxn ang="0">
                  <a:pos x="1613" y="598"/>
                </a:cxn>
                <a:cxn ang="0">
                  <a:pos x="1564" y="659"/>
                </a:cxn>
                <a:cxn ang="0">
                  <a:pos x="1643" y="814"/>
                </a:cxn>
                <a:cxn ang="0">
                  <a:pos x="1548" y="668"/>
                </a:cxn>
                <a:cxn ang="0">
                  <a:pos x="1555" y="704"/>
                </a:cxn>
                <a:cxn ang="0">
                  <a:pos x="1497" y="687"/>
                </a:cxn>
                <a:cxn ang="0">
                  <a:pos x="1394" y="728"/>
                </a:cxn>
                <a:cxn ang="0">
                  <a:pos x="1516" y="704"/>
                </a:cxn>
                <a:cxn ang="0">
                  <a:pos x="1612" y="784"/>
                </a:cxn>
                <a:cxn ang="0">
                  <a:pos x="1587" y="799"/>
                </a:cxn>
                <a:cxn ang="0">
                  <a:pos x="1694" y="752"/>
                </a:cxn>
                <a:cxn ang="0">
                  <a:pos x="1533" y="725"/>
                </a:cxn>
                <a:cxn ang="0">
                  <a:pos x="1559" y="743"/>
                </a:cxn>
                <a:cxn ang="0">
                  <a:pos x="1550" y="910"/>
                </a:cxn>
                <a:cxn ang="0">
                  <a:pos x="1460" y="828"/>
                </a:cxn>
                <a:cxn ang="0">
                  <a:pos x="1334" y="887"/>
                </a:cxn>
                <a:cxn ang="0">
                  <a:pos x="1340" y="1103"/>
                </a:cxn>
                <a:cxn ang="0">
                  <a:pos x="1473" y="1118"/>
                </a:cxn>
                <a:cxn ang="0">
                  <a:pos x="1581" y="1055"/>
                </a:cxn>
                <a:cxn ang="0">
                  <a:pos x="1649" y="872"/>
                </a:cxn>
                <a:cxn ang="0">
                  <a:pos x="1671" y="902"/>
                </a:cxn>
                <a:cxn ang="0">
                  <a:pos x="1596" y="815"/>
                </a:cxn>
                <a:cxn ang="0">
                  <a:pos x="1510" y="827"/>
                </a:cxn>
                <a:cxn ang="0">
                  <a:pos x="1589" y="865"/>
                </a:cxn>
                <a:cxn ang="0">
                  <a:pos x="1129" y="977"/>
                </a:cxn>
                <a:cxn ang="0">
                  <a:pos x="1121" y="1017"/>
                </a:cxn>
                <a:cxn ang="0">
                  <a:pos x="1073" y="1080"/>
                </a:cxn>
                <a:cxn ang="0">
                  <a:pos x="1345" y="1132"/>
                </a:cxn>
                <a:cxn ang="0">
                  <a:pos x="290" y="1296"/>
                </a:cxn>
                <a:cxn ang="0">
                  <a:pos x="689" y="58"/>
                </a:cxn>
                <a:cxn ang="0">
                  <a:pos x="524" y="26"/>
                </a:cxn>
                <a:cxn ang="0">
                  <a:pos x="231" y="343"/>
                </a:cxn>
                <a:cxn ang="0">
                  <a:pos x="178" y="499"/>
                </a:cxn>
                <a:cxn ang="0">
                  <a:pos x="64" y="623"/>
                </a:cxn>
                <a:cxn ang="0">
                  <a:pos x="193" y="1299"/>
                </a:cxn>
                <a:cxn ang="0">
                  <a:pos x="378" y="1416"/>
                </a:cxn>
                <a:cxn ang="0">
                  <a:pos x="342" y="1349"/>
                </a:cxn>
                <a:cxn ang="0">
                  <a:pos x="248" y="1245"/>
                </a:cxn>
                <a:cxn ang="0">
                  <a:pos x="119" y="767"/>
                </a:cxn>
                <a:cxn ang="0">
                  <a:pos x="139" y="607"/>
                </a:cxn>
                <a:cxn ang="0">
                  <a:pos x="361" y="359"/>
                </a:cxn>
                <a:cxn ang="0">
                  <a:pos x="432" y="296"/>
                </a:cxn>
                <a:cxn ang="0">
                  <a:pos x="474" y="141"/>
                </a:cxn>
                <a:cxn ang="0">
                  <a:pos x="545" y="68"/>
                </a:cxn>
                <a:cxn ang="0">
                  <a:pos x="717" y="64"/>
                </a:cxn>
                <a:cxn ang="0">
                  <a:pos x="1301" y="127"/>
                </a:cxn>
                <a:cxn ang="0">
                  <a:pos x="1393" y="183"/>
                </a:cxn>
                <a:cxn ang="0">
                  <a:pos x="1537" y="308"/>
                </a:cxn>
                <a:cxn ang="0">
                  <a:pos x="1682" y="671"/>
                </a:cxn>
                <a:cxn ang="0">
                  <a:pos x="1238" y="65"/>
                </a:cxn>
                <a:cxn ang="0">
                  <a:pos x="1413" y="215"/>
                </a:cxn>
                <a:cxn ang="0">
                  <a:pos x="1696" y="874"/>
                </a:cxn>
              </a:cxnLst>
              <a:rect l="0" t="0" r="r" b="b"/>
              <a:pathLst>
                <a:path w="1713" h="1537">
                  <a:moveTo>
                    <a:pt x="1152" y="12"/>
                  </a:moveTo>
                  <a:cubicBezTo>
                    <a:pt x="1149" y="12"/>
                    <a:pt x="1146" y="9"/>
                    <a:pt x="1145" y="11"/>
                  </a:cubicBezTo>
                  <a:cubicBezTo>
                    <a:pt x="1146" y="11"/>
                    <a:pt x="1150" y="15"/>
                    <a:pt x="1152" y="12"/>
                  </a:cubicBezTo>
                  <a:close/>
                  <a:moveTo>
                    <a:pt x="719" y="38"/>
                  </a:moveTo>
                  <a:cubicBezTo>
                    <a:pt x="708" y="38"/>
                    <a:pt x="708" y="38"/>
                    <a:pt x="708" y="38"/>
                  </a:cubicBezTo>
                  <a:cubicBezTo>
                    <a:pt x="708" y="41"/>
                    <a:pt x="719" y="43"/>
                    <a:pt x="719" y="38"/>
                  </a:cubicBezTo>
                  <a:close/>
                  <a:moveTo>
                    <a:pt x="763" y="72"/>
                  </a:moveTo>
                  <a:cubicBezTo>
                    <a:pt x="762" y="76"/>
                    <a:pt x="769" y="76"/>
                    <a:pt x="771" y="74"/>
                  </a:cubicBezTo>
                  <a:cubicBezTo>
                    <a:pt x="768" y="74"/>
                    <a:pt x="765" y="70"/>
                    <a:pt x="763" y="72"/>
                  </a:cubicBezTo>
                  <a:close/>
                  <a:moveTo>
                    <a:pt x="775" y="74"/>
                  </a:moveTo>
                  <a:cubicBezTo>
                    <a:pt x="778" y="76"/>
                    <a:pt x="786" y="80"/>
                    <a:pt x="788" y="76"/>
                  </a:cubicBezTo>
                  <a:cubicBezTo>
                    <a:pt x="783" y="77"/>
                    <a:pt x="779" y="72"/>
                    <a:pt x="775" y="74"/>
                  </a:cubicBezTo>
                  <a:close/>
                  <a:moveTo>
                    <a:pt x="530" y="84"/>
                  </a:moveTo>
                  <a:cubicBezTo>
                    <a:pt x="534" y="85"/>
                    <a:pt x="533" y="80"/>
                    <a:pt x="535" y="84"/>
                  </a:cubicBezTo>
                  <a:cubicBezTo>
                    <a:pt x="536" y="83"/>
                    <a:pt x="536" y="83"/>
                    <a:pt x="537" y="83"/>
                  </a:cubicBezTo>
                  <a:cubicBezTo>
                    <a:pt x="536" y="80"/>
                    <a:pt x="537" y="78"/>
                    <a:pt x="538" y="75"/>
                  </a:cubicBezTo>
                  <a:cubicBezTo>
                    <a:pt x="532" y="75"/>
                    <a:pt x="531" y="80"/>
                    <a:pt x="530" y="84"/>
                  </a:cubicBezTo>
                  <a:close/>
                  <a:moveTo>
                    <a:pt x="530" y="88"/>
                  </a:moveTo>
                  <a:cubicBezTo>
                    <a:pt x="530" y="92"/>
                    <a:pt x="532" y="98"/>
                    <a:pt x="527" y="101"/>
                  </a:cubicBezTo>
                  <a:cubicBezTo>
                    <a:pt x="533" y="99"/>
                    <a:pt x="537" y="94"/>
                    <a:pt x="538" y="87"/>
                  </a:cubicBezTo>
                  <a:cubicBezTo>
                    <a:pt x="535" y="87"/>
                    <a:pt x="533" y="90"/>
                    <a:pt x="530" y="88"/>
                  </a:cubicBezTo>
                  <a:close/>
                  <a:moveTo>
                    <a:pt x="1311" y="135"/>
                  </a:moveTo>
                  <a:cubicBezTo>
                    <a:pt x="1308" y="134"/>
                    <a:pt x="1306" y="128"/>
                    <a:pt x="1303" y="130"/>
                  </a:cubicBezTo>
                  <a:cubicBezTo>
                    <a:pt x="1306" y="131"/>
                    <a:pt x="1308" y="138"/>
                    <a:pt x="1311" y="135"/>
                  </a:cubicBezTo>
                  <a:close/>
                  <a:moveTo>
                    <a:pt x="1414" y="226"/>
                  </a:moveTo>
                  <a:cubicBezTo>
                    <a:pt x="1414" y="223"/>
                    <a:pt x="1413" y="221"/>
                    <a:pt x="1410" y="221"/>
                  </a:cubicBezTo>
                  <a:cubicBezTo>
                    <a:pt x="1409" y="225"/>
                    <a:pt x="1413" y="224"/>
                    <a:pt x="1412" y="228"/>
                  </a:cubicBezTo>
                  <a:cubicBezTo>
                    <a:pt x="1406" y="237"/>
                    <a:pt x="1416" y="247"/>
                    <a:pt x="1421" y="252"/>
                  </a:cubicBezTo>
                  <a:cubicBezTo>
                    <a:pt x="1425" y="264"/>
                    <a:pt x="1425" y="274"/>
                    <a:pt x="1434" y="281"/>
                  </a:cubicBezTo>
                  <a:cubicBezTo>
                    <a:pt x="1434" y="279"/>
                    <a:pt x="1431" y="277"/>
                    <a:pt x="1434" y="276"/>
                  </a:cubicBezTo>
                  <a:cubicBezTo>
                    <a:pt x="1436" y="279"/>
                    <a:pt x="1439" y="282"/>
                    <a:pt x="1441" y="287"/>
                  </a:cubicBezTo>
                  <a:cubicBezTo>
                    <a:pt x="1444" y="288"/>
                    <a:pt x="1441" y="283"/>
                    <a:pt x="1444" y="284"/>
                  </a:cubicBezTo>
                  <a:cubicBezTo>
                    <a:pt x="1444" y="290"/>
                    <a:pt x="1454" y="291"/>
                    <a:pt x="1456" y="289"/>
                  </a:cubicBezTo>
                  <a:cubicBezTo>
                    <a:pt x="1458" y="291"/>
                    <a:pt x="1455" y="292"/>
                    <a:pt x="1456" y="295"/>
                  </a:cubicBezTo>
                  <a:cubicBezTo>
                    <a:pt x="1462" y="296"/>
                    <a:pt x="1461" y="304"/>
                    <a:pt x="1468" y="306"/>
                  </a:cubicBezTo>
                  <a:cubicBezTo>
                    <a:pt x="1472" y="301"/>
                    <a:pt x="1466" y="298"/>
                    <a:pt x="1467" y="295"/>
                  </a:cubicBezTo>
                  <a:cubicBezTo>
                    <a:pt x="1469" y="297"/>
                    <a:pt x="1469" y="295"/>
                    <a:pt x="1472" y="296"/>
                  </a:cubicBezTo>
                  <a:cubicBezTo>
                    <a:pt x="1472" y="298"/>
                    <a:pt x="1474" y="298"/>
                    <a:pt x="1473" y="301"/>
                  </a:cubicBezTo>
                  <a:cubicBezTo>
                    <a:pt x="1472" y="301"/>
                    <a:pt x="1472" y="300"/>
                    <a:pt x="1470" y="300"/>
                  </a:cubicBezTo>
                  <a:cubicBezTo>
                    <a:pt x="1470" y="306"/>
                    <a:pt x="1475" y="306"/>
                    <a:pt x="1476" y="311"/>
                  </a:cubicBezTo>
                  <a:cubicBezTo>
                    <a:pt x="1478" y="312"/>
                    <a:pt x="1478" y="310"/>
                    <a:pt x="1479" y="310"/>
                  </a:cubicBezTo>
                  <a:cubicBezTo>
                    <a:pt x="1484" y="311"/>
                    <a:pt x="1483" y="317"/>
                    <a:pt x="1488" y="318"/>
                  </a:cubicBezTo>
                  <a:cubicBezTo>
                    <a:pt x="1491" y="309"/>
                    <a:pt x="1477" y="305"/>
                    <a:pt x="1477" y="300"/>
                  </a:cubicBezTo>
                  <a:cubicBezTo>
                    <a:pt x="1483" y="304"/>
                    <a:pt x="1486" y="309"/>
                    <a:pt x="1494" y="311"/>
                  </a:cubicBezTo>
                  <a:cubicBezTo>
                    <a:pt x="1486" y="299"/>
                    <a:pt x="1477" y="287"/>
                    <a:pt x="1459" y="284"/>
                  </a:cubicBezTo>
                  <a:cubicBezTo>
                    <a:pt x="1456" y="276"/>
                    <a:pt x="1452" y="269"/>
                    <a:pt x="1446" y="263"/>
                  </a:cubicBezTo>
                  <a:cubicBezTo>
                    <a:pt x="1446" y="266"/>
                    <a:pt x="1450" y="268"/>
                    <a:pt x="1447" y="269"/>
                  </a:cubicBezTo>
                  <a:cubicBezTo>
                    <a:pt x="1438" y="262"/>
                    <a:pt x="1428" y="252"/>
                    <a:pt x="1423" y="240"/>
                  </a:cubicBezTo>
                  <a:cubicBezTo>
                    <a:pt x="1423" y="239"/>
                    <a:pt x="1424" y="237"/>
                    <a:pt x="1424" y="237"/>
                  </a:cubicBezTo>
                  <a:cubicBezTo>
                    <a:pt x="1423" y="232"/>
                    <a:pt x="1416" y="223"/>
                    <a:pt x="1414" y="226"/>
                  </a:cubicBezTo>
                  <a:close/>
                  <a:moveTo>
                    <a:pt x="1519" y="325"/>
                  </a:moveTo>
                  <a:cubicBezTo>
                    <a:pt x="1520" y="328"/>
                    <a:pt x="1521" y="329"/>
                    <a:pt x="1524" y="330"/>
                  </a:cubicBezTo>
                  <a:cubicBezTo>
                    <a:pt x="1524" y="326"/>
                    <a:pt x="1521" y="326"/>
                    <a:pt x="1519" y="325"/>
                  </a:cubicBezTo>
                  <a:close/>
                  <a:moveTo>
                    <a:pt x="928" y="336"/>
                  </a:moveTo>
                  <a:cubicBezTo>
                    <a:pt x="928" y="340"/>
                    <a:pt x="935" y="341"/>
                    <a:pt x="934" y="335"/>
                  </a:cubicBezTo>
                  <a:cubicBezTo>
                    <a:pt x="931" y="335"/>
                    <a:pt x="929" y="335"/>
                    <a:pt x="928" y="336"/>
                  </a:cubicBezTo>
                  <a:close/>
                  <a:moveTo>
                    <a:pt x="913" y="346"/>
                  </a:moveTo>
                  <a:cubicBezTo>
                    <a:pt x="916" y="348"/>
                    <a:pt x="922" y="346"/>
                    <a:pt x="922" y="341"/>
                  </a:cubicBezTo>
                  <a:cubicBezTo>
                    <a:pt x="920" y="333"/>
                    <a:pt x="913" y="340"/>
                    <a:pt x="913" y="346"/>
                  </a:cubicBezTo>
                  <a:close/>
                  <a:moveTo>
                    <a:pt x="901" y="344"/>
                  </a:moveTo>
                  <a:cubicBezTo>
                    <a:pt x="904" y="350"/>
                    <a:pt x="894" y="346"/>
                    <a:pt x="893" y="351"/>
                  </a:cubicBezTo>
                  <a:cubicBezTo>
                    <a:pt x="898" y="355"/>
                    <a:pt x="903" y="351"/>
                    <a:pt x="908" y="349"/>
                  </a:cubicBezTo>
                  <a:cubicBezTo>
                    <a:pt x="908" y="345"/>
                    <a:pt x="903" y="346"/>
                    <a:pt x="901" y="344"/>
                  </a:cubicBezTo>
                  <a:close/>
                  <a:moveTo>
                    <a:pt x="901" y="357"/>
                  </a:moveTo>
                  <a:cubicBezTo>
                    <a:pt x="896" y="354"/>
                    <a:pt x="890" y="358"/>
                    <a:pt x="884" y="357"/>
                  </a:cubicBezTo>
                  <a:cubicBezTo>
                    <a:pt x="875" y="364"/>
                    <a:pt x="895" y="369"/>
                    <a:pt x="901" y="364"/>
                  </a:cubicBezTo>
                  <a:cubicBezTo>
                    <a:pt x="899" y="360"/>
                    <a:pt x="897" y="360"/>
                    <a:pt x="901" y="357"/>
                  </a:cubicBezTo>
                  <a:close/>
                  <a:moveTo>
                    <a:pt x="138" y="415"/>
                  </a:moveTo>
                  <a:cubicBezTo>
                    <a:pt x="134" y="415"/>
                    <a:pt x="133" y="417"/>
                    <a:pt x="132" y="420"/>
                  </a:cubicBezTo>
                  <a:cubicBezTo>
                    <a:pt x="136" y="421"/>
                    <a:pt x="137" y="417"/>
                    <a:pt x="138" y="415"/>
                  </a:cubicBezTo>
                  <a:close/>
                  <a:moveTo>
                    <a:pt x="130" y="417"/>
                  </a:moveTo>
                  <a:cubicBezTo>
                    <a:pt x="128" y="421"/>
                    <a:pt x="124" y="422"/>
                    <a:pt x="124" y="429"/>
                  </a:cubicBezTo>
                  <a:cubicBezTo>
                    <a:pt x="129" y="428"/>
                    <a:pt x="130" y="419"/>
                    <a:pt x="130" y="417"/>
                  </a:cubicBezTo>
                  <a:close/>
                  <a:moveTo>
                    <a:pt x="1576" y="428"/>
                  </a:moveTo>
                  <a:cubicBezTo>
                    <a:pt x="1578" y="441"/>
                    <a:pt x="1584" y="458"/>
                    <a:pt x="1592" y="468"/>
                  </a:cubicBezTo>
                  <a:cubicBezTo>
                    <a:pt x="1593" y="451"/>
                    <a:pt x="1585" y="437"/>
                    <a:pt x="1576" y="428"/>
                  </a:cubicBezTo>
                  <a:close/>
                  <a:moveTo>
                    <a:pt x="128" y="436"/>
                  </a:moveTo>
                  <a:cubicBezTo>
                    <a:pt x="127" y="439"/>
                    <a:pt x="123" y="443"/>
                    <a:pt x="124" y="446"/>
                  </a:cubicBezTo>
                  <a:cubicBezTo>
                    <a:pt x="126" y="443"/>
                    <a:pt x="132" y="441"/>
                    <a:pt x="128" y="436"/>
                  </a:cubicBezTo>
                  <a:close/>
                  <a:moveTo>
                    <a:pt x="118" y="437"/>
                  </a:moveTo>
                  <a:cubicBezTo>
                    <a:pt x="117" y="444"/>
                    <a:pt x="110" y="450"/>
                    <a:pt x="111" y="455"/>
                  </a:cubicBezTo>
                  <a:cubicBezTo>
                    <a:pt x="113" y="450"/>
                    <a:pt x="121" y="441"/>
                    <a:pt x="118" y="437"/>
                  </a:cubicBezTo>
                  <a:close/>
                  <a:moveTo>
                    <a:pt x="112" y="495"/>
                  </a:moveTo>
                  <a:cubicBezTo>
                    <a:pt x="113" y="473"/>
                    <a:pt x="139" y="464"/>
                    <a:pt x="146" y="448"/>
                  </a:cubicBezTo>
                  <a:cubicBezTo>
                    <a:pt x="150" y="447"/>
                    <a:pt x="157" y="446"/>
                    <a:pt x="163" y="444"/>
                  </a:cubicBezTo>
                  <a:cubicBezTo>
                    <a:pt x="154" y="432"/>
                    <a:pt x="144" y="446"/>
                    <a:pt x="135" y="450"/>
                  </a:cubicBezTo>
                  <a:cubicBezTo>
                    <a:pt x="128" y="463"/>
                    <a:pt x="116" y="465"/>
                    <a:pt x="111" y="481"/>
                  </a:cubicBezTo>
                  <a:cubicBezTo>
                    <a:pt x="102" y="487"/>
                    <a:pt x="98" y="497"/>
                    <a:pt x="92" y="505"/>
                  </a:cubicBezTo>
                  <a:cubicBezTo>
                    <a:pt x="103" y="506"/>
                    <a:pt x="103" y="496"/>
                    <a:pt x="112" y="495"/>
                  </a:cubicBezTo>
                  <a:close/>
                  <a:moveTo>
                    <a:pt x="146" y="459"/>
                  </a:moveTo>
                  <a:cubicBezTo>
                    <a:pt x="148" y="459"/>
                    <a:pt x="150" y="459"/>
                    <a:pt x="149" y="455"/>
                  </a:cubicBezTo>
                  <a:cubicBezTo>
                    <a:pt x="146" y="455"/>
                    <a:pt x="145" y="456"/>
                    <a:pt x="146" y="459"/>
                  </a:cubicBezTo>
                  <a:close/>
                  <a:moveTo>
                    <a:pt x="92" y="496"/>
                  </a:moveTo>
                  <a:cubicBezTo>
                    <a:pt x="88" y="495"/>
                    <a:pt x="89" y="499"/>
                    <a:pt x="88" y="502"/>
                  </a:cubicBezTo>
                  <a:cubicBezTo>
                    <a:pt x="91" y="502"/>
                    <a:pt x="92" y="499"/>
                    <a:pt x="92" y="496"/>
                  </a:cubicBezTo>
                  <a:close/>
                  <a:moveTo>
                    <a:pt x="1606" y="540"/>
                  </a:moveTo>
                  <a:cubicBezTo>
                    <a:pt x="1603" y="524"/>
                    <a:pt x="1602" y="509"/>
                    <a:pt x="1589" y="502"/>
                  </a:cubicBezTo>
                  <a:cubicBezTo>
                    <a:pt x="1587" y="522"/>
                    <a:pt x="1598" y="536"/>
                    <a:pt x="1598" y="554"/>
                  </a:cubicBezTo>
                  <a:cubicBezTo>
                    <a:pt x="1594" y="553"/>
                    <a:pt x="1591" y="549"/>
                    <a:pt x="1586" y="549"/>
                  </a:cubicBezTo>
                  <a:cubicBezTo>
                    <a:pt x="1582" y="552"/>
                    <a:pt x="1581" y="563"/>
                    <a:pt x="1588" y="564"/>
                  </a:cubicBezTo>
                  <a:cubicBezTo>
                    <a:pt x="1590" y="562"/>
                    <a:pt x="1589" y="557"/>
                    <a:pt x="1591" y="555"/>
                  </a:cubicBezTo>
                  <a:cubicBezTo>
                    <a:pt x="1593" y="557"/>
                    <a:pt x="1592" y="560"/>
                    <a:pt x="1593" y="561"/>
                  </a:cubicBezTo>
                  <a:cubicBezTo>
                    <a:pt x="1597" y="562"/>
                    <a:pt x="1596" y="559"/>
                    <a:pt x="1599" y="559"/>
                  </a:cubicBezTo>
                  <a:cubicBezTo>
                    <a:pt x="1606" y="564"/>
                    <a:pt x="1595" y="578"/>
                    <a:pt x="1604" y="582"/>
                  </a:cubicBezTo>
                  <a:cubicBezTo>
                    <a:pt x="1603" y="575"/>
                    <a:pt x="1609" y="569"/>
                    <a:pt x="1603" y="565"/>
                  </a:cubicBezTo>
                  <a:cubicBezTo>
                    <a:pt x="1607" y="560"/>
                    <a:pt x="1609" y="552"/>
                    <a:pt x="1610" y="543"/>
                  </a:cubicBezTo>
                  <a:cubicBezTo>
                    <a:pt x="1609" y="541"/>
                    <a:pt x="1607" y="541"/>
                    <a:pt x="1606" y="540"/>
                  </a:cubicBezTo>
                  <a:close/>
                  <a:moveTo>
                    <a:pt x="99" y="526"/>
                  </a:moveTo>
                  <a:cubicBezTo>
                    <a:pt x="103" y="523"/>
                    <a:pt x="110" y="519"/>
                    <a:pt x="112" y="511"/>
                  </a:cubicBezTo>
                  <a:cubicBezTo>
                    <a:pt x="106" y="513"/>
                    <a:pt x="98" y="519"/>
                    <a:pt x="99" y="526"/>
                  </a:cubicBezTo>
                  <a:close/>
                  <a:moveTo>
                    <a:pt x="73" y="545"/>
                  </a:moveTo>
                  <a:cubicBezTo>
                    <a:pt x="73" y="537"/>
                    <a:pt x="80" y="533"/>
                    <a:pt x="85" y="533"/>
                  </a:cubicBezTo>
                  <a:cubicBezTo>
                    <a:pt x="86" y="529"/>
                    <a:pt x="88" y="528"/>
                    <a:pt x="89" y="524"/>
                  </a:cubicBezTo>
                  <a:cubicBezTo>
                    <a:pt x="85" y="523"/>
                    <a:pt x="83" y="529"/>
                    <a:pt x="81" y="527"/>
                  </a:cubicBezTo>
                  <a:cubicBezTo>
                    <a:pt x="82" y="521"/>
                    <a:pt x="86" y="517"/>
                    <a:pt x="88" y="512"/>
                  </a:cubicBezTo>
                  <a:cubicBezTo>
                    <a:pt x="73" y="520"/>
                    <a:pt x="67" y="536"/>
                    <a:pt x="59" y="551"/>
                  </a:cubicBezTo>
                  <a:cubicBezTo>
                    <a:pt x="65" y="550"/>
                    <a:pt x="66" y="542"/>
                    <a:pt x="73" y="545"/>
                  </a:cubicBezTo>
                  <a:close/>
                  <a:moveTo>
                    <a:pt x="1658" y="557"/>
                  </a:moveTo>
                  <a:cubicBezTo>
                    <a:pt x="1659" y="547"/>
                    <a:pt x="1652" y="532"/>
                    <a:pt x="1645" y="530"/>
                  </a:cubicBezTo>
                  <a:cubicBezTo>
                    <a:pt x="1650" y="539"/>
                    <a:pt x="1650" y="552"/>
                    <a:pt x="1658" y="557"/>
                  </a:cubicBezTo>
                  <a:close/>
                  <a:moveTo>
                    <a:pt x="53" y="556"/>
                  </a:moveTo>
                  <a:cubicBezTo>
                    <a:pt x="53" y="562"/>
                    <a:pt x="47" y="562"/>
                    <a:pt x="47" y="569"/>
                  </a:cubicBezTo>
                  <a:cubicBezTo>
                    <a:pt x="50" y="570"/>
                    <a:pt x="56" y="561"/>
                    <a:pt x="53" y="556"/>
                  </a:cubicBezTo>
                  <a:close/>
                  <a:moveTo>
                    <a:pt x="1578" y="581"/>
                  </a:moveTo>
                  <a:cubicBezTo>
                    <a:pt x="1575" y="583"/>
                    <a:pt x="1573" y="586"/>
                    <a:pt x="1574" y="592"/>
                  </a:cubicBezTo>
                  <a:cubicBezTo>
                    <a:pt x="1579" y="593"/>
                    <a:pt x="1579" y="589"/>
                    <a:pt x="1582" y="588"/>
                  </a:cubicBezTo>
                  <a:cubicBezTo>
                    <a:pt x="1584" y="592"/>
                    <a:pt x="1583" y="598"/>
                    <a:pt x="1586" y="601"/>
                  </a:cubicBezTo>
                  <a:cubicBezTo>
                    <a:pt x="1586" y="598"/>
                    <a:pt x="1584" y="593"/>
                    <a:pt x="1587" y="592"/>
                  </a:cubicBezTo>
                  <a:cubicBezTo>
                    <a:pt x="1592" y="600"/>
                    <a:pt x="1584" y="615"/>
                    <a:pt x="1595" y="617"/>
                  </a:cubicBezTo>
                  <a:cubicBezTo>
                    <a:pt x="1597" y="608"/>
                    <a:pt x="1590" y="604"/>
                    <a:pt x="1593" y="597"/>
                  </a:cubicBezTo>
                  <a:cubicBezTo>
                    <a:pt x="1596" y="597"/>
                    <a:pt x="1596" y="601"/>
                    <a:pt x="1598" y="599"/>
                  </a:cubicBezTo>
                  <a:cubicBezTo>
                    <a:pt x="1598" y="592"/>
                    <a:pt x="1597" y="587"/>
                    <a:pt x="1596" y="582"/>
                  </a:cubicBezTo>
                  <a:cubicBezTo>
                    <a:pt x="1595" y="581"/>
                    <a:pt x="1592" y="583"/>
                    <a:pt x="1588" y="582"/>
                  </a:cubicBezTo>
                  <a:cubicBezTo>
                    <a:pt x="1587" y="586"/>
                    <a:pt x="1593" y="589"/>
                    <a:pt x="1589" y="592"/>
                  </a:cubicBezTo>
                  <a:cubicBezTo>
                    <a:pt x="1588" y="590"/>
                    <a:pt x="1586" y="581"/>
                    <a:pt x="1584" y="586"/>
                  </a:cubicBezTo>
                  <a:cubicBezTo>
                    <a:pt x="1582" y="581"/>
                    <a:pt x="1578" y="579"/>
                    <a:pt x="1577" y="574"/>
                  </a:cubicBezTo>
                  <a:cubicBezTo>
                    <a:pt x="1579" y="573"/>
                    <a:pt x="1581" y="572"/>
                    <a:pt x="1583" y="572"/>
                  </a:cubicBezTo>
                  <a:cubicBezTo>
                    <a:pt x="1579" y="549"/>
                    <a:pt x="1561" y="585"/>
                    <a:pt x="1578" y="581"/>
                  </a:cubicBezTo>
                  <a:close/>
                  <a:moveTo>
                    <a:pt x="1587" y="632"/>
                  </a:moveTo>
                  <a:cubicBezTo>
                    <a:pt x="1590" y="635"/>
                    <a:pt x="1593" y="642"/>
                    <a:pt x="1598" y="640"/>
                  </a:cubicBezTo>
                  <a:cubicBezTo>
                    <a:pt x="1597" y="631"/>
                    <a:pt x="1590" y="628"/>
                    <a:pt x="1588" y="620"/>
                  </a:cubicBezTo>
                  <a:cubicBezTo>
                    <a:pt x="1578" y="618"/>
                    <a:pt x="1579" y="606"/>
                    <a:pt x="1572" y="600"/>
                  </a:cubicBezTo>
                  <a:cubicBezTo>
                    <a:pt x="1573" y="599"/>
                    <a:pt x="1575" y="599"/>
                    <a:pt x="1574" y="596"/>
                  </a:cubicBezTo>
                  <a:cubicBezTo>
                    <a:pt x="1570" y="593"/>
                    <a:pt x="1569" y="599"/>
                    <a:pt x="1565" y="599"/>
                  </a:cubicBezTo>
                  <a:cubicBezTo>
                    <a:pt x="1568" y="613"/>
                    <a:pt x="1561" y="624"/>
                    <a:pt x="1568" y="633"/>
                  </a:cubicBezTo>
                  <a:cubicBezTo>
                    <a:pt x="1569" y="632"/>
                    <a:pt x="1569" y="630"/>
                    <a:pt x="1571" y="629"/>
                  </a:cubicBezTo>
                  <a:cubicBezTo>
                    <a:pt x="1574" y="635"/>
                    <a:pt x="1569" y="638"/>
                    <a:pt x="1570" y="645"/>
                  </a:cubicBezTo>
                  <a:cubicBezTo>
                    <a:pt x="1579" y="651"/>
                    <a:pt x="1586" y="643"/>
                    <a:pt x="1587" y="632"/>
                  </a:cubicBezTo>
                  <a:close/>
                  <a:moveTo>
                    <a:pt x="1579" y="595"/>
                  </a:moveTo>
                  <a:cubicBezTo>
                    <a:pt x="1580" y="597"/>
                    <a:pt x="1579" y="601"/>
                    <a:pt x="1583" y="600"/>
                  </a:cubicBezTo>
                  <a:cubicBezTo>
                    <a:pt x="1583" y="598"/>
                    <a:pt x="1583" y="596"/>
                    <a:pt x="1582" y="595"/>
                  </a:cubicBezTo>
                  <a:lnTo>
                    <a:pt x="1579" y="595"/>
                  </a:lnTo>
                  <a:close/>
                  <a:moveTo>
                    <a:pt x="1613" y="598"/>
                  </a:moveTo>
                  <a:cubicBezTo>
                    <a:pt x="1612" y="620"/>
                    <a:pt x="1625" y="632"/>
                    <a:pt x="1631" y="649"/>
                  </a:cubicBezTo>
                  <a:cubicBezTo>
                    <a:pt x="1629" y="634"/>
                    <a:pt x="1621" y="624"/>
                    <a:pt x="1616" y="612"/>
                  </a:cubicBezTo>
                  <a:cubicBezTo>
                    <a:pt x="1620" y="608"/>
                    <a:pt x="1616" y="600"/>
                    <a:pt x="1613" y="598"/>
                  </a:cubicBezTo>
                  <a:close/>
                  <a:moveTo>
                    <a:pt x="54" y="629"/>
                  </a:moveTo>
                  <a:cubicBezTo>
                    <a:pt x="55" y="628"/>
                    <a:pt x="58" y="623"/>
                    <a:pt x="55" y="621"/>
                  </a:cubicBezTo>
                  <a:cubicBezTo>
                    <a:pt x="55" y="623"/>
                    <a:pt x="52" y="627"/>
                    <a:pt x="54" y="629"/>
                  </a:cubicBezTo>
                  <a:close/>
                  <a:moveTo>
                    <a:pt x="1310" y="675"/>
                  </a:moveTo>
                  <a:cubicBezTo>
                    <a:pt x="1314" y="674"/>
                    <a:pt x="1312" y="666"/>
                    <a:pt x="1314" y="662"/>
                  </a:cubicBezTo>
                  <a:cubicBezTo>
                    <a:pt x="1323" y="662"/>
                    <a:pt x="1324" y="654"/>
                    <a:pt x="1334" y="655"/>
                  </a:cubicBezTo>
                  <a:cubicBezTo>
                    <a:pt x="1334" y="652"/>
                    <a:pt x="1334" y="648"/>
                    <a:pt x="1331" y="648"/>
                  </a:cubicBezTo>
                  <a:cubicBezTo>
                    <a:pt x="1324" y="656"/>
                    <a:pt x="1293" y="662"/>
                    <a:pt x="1310" y="675"/>
                  </a:cubicBezTo>
                  <a:close/>
                  <a:moveTo>
                    <a:pt x="1601" y="655"/>
                  </a:moveTo>
                  <a:cubicBezTo>
                    <a:pt x="1600" y="653"/>
                    <a:pt x="1601" y="649"/>
                    <a:pt x="1597" y="649"/>
                  </a:cubicBezTo>
                  <a:cubicBezTo>
                    <a:pt x="1595" y="651"/>
                    <a:pt x="1596" y="656"/>
                    <a:pt x="1598" y="657"/>
                  </a:cubicBezTo>
                  <a:cubicBezTo>
                    <a:pt x="1598" y="656"/>
                    <a:pt x="1600" y="656"/>
                    <a:pt x="1601" y="655"/>
                  </a:cubicBezTo>
                  <a:close/>
                  <a:moveTo>
                    <a:pt x="1561" y="650"/>
                  </a:moveTo>
                  <a:cubicBezTo>
                    <a:pt x="1560" y="654"/>
                    <a:pt x="1561" y="658"/>
                    <a:pt x="1564" y="659"/>
                  </a:cubicBezTo>
                  <a:cubicBezTo>
                    <a:pt x="1563" y="656"/>
                    <a:pt x="1565" y="650"/>
                    <a:pt x="1561" y="650"/>
                  </a:cubicBezTo>
                  <a:close/>
                  <a:moveTo>
                    <a:pt x="1376" y="658"/>
                  </a:moveTo>
                  <a:cubicBezTo>
                    <a:pt x="1375" y="655"/>
                    <a:pt x="1373" y="652"/>
                    <a:pt x="1369" y="652"/>
                  </a:cubicBezTo>
                  <a:cubicBezTo>
                    <a:pt x="1365" y="657"/>
                    <a:pt x="1372" y="661"/>
                    <a:pt x="1376" y="658"/>
                  </a:cubicBezTo>
                  <a:close/>
                  <a:moveTo>
                    <a:pt x="1573" y="656"/>
                  </a:moveTo>
                  <a:cubicBezTo>
                    <a:pt x="1573" y="659"/>
                    <a:pt x="1574" y="660"/>
                    <a:pt x="1575" y="661"/>
                  </a:cubicBezTo>
                  <a:cubicBezTo>
                    <a:pt x="1577" y="659"/>
                    <a:pt x="1576" y="655"/>
                    <a:pt x="1573" y="656"/>
                  </a:cubicBezTo>
                  <a:close/>
                  <a:moveTo>
                    <a:pt x="1606" y="656"/>
                  </a:moveTo>
                  <a:cubicBezTo>
                    <a:pt x="1606" y="659"/>
                    <a:pt x="1607" y="661"/>
                    <a:pt x="1609" y="663"/>
                  </a:cubicBezTo>
                  <a:cubicBezTo>
                    <a:pt x="1611" y="661"/>
                    <a:pt x="1608" y="659"/>
                    <a:pt x="1609" y="656"/>
                  </a:cubicBezTo>
                  <a:lnTo>
                    <a:pt x="1606" y="656"/>
                  </a:lnTo>
                  <a:close/>
                  <a:moveTo>
                    <a:pt x="1623" y="742"/>
                  </a:moveTo>
                  <a:cubicBezTo>
                    <a:pt x="1623" y="744"/>
                    <a:pt x="1619" y="741"/>
                    <a:pt x="1620" y="744"/>
                  </a:cubicBezTo>
                  <a:cubicBezTo>
                    <a:pt x="1621" y="755"/>
                    <a:pt x="1634" y="764"/>
                    <a:pt x="1624" y="774"/>
                  </a:cubicBezTo>
                  <a:cubicBezTo>
                    <a:pt x="1626" y="789"/>
                    <a:pt x="1627" y="807"/>
                    <a:pt x="1635" y="816"/>
                  </a:cubicBezTo>
                  <a:cubicBezTo>
                    <a:pt x="1634" y="813"/>
                    <a:pt x="1634" y="809"/>
                    <a:pt x="1636" y="806"/>
                  </a:cubicBezTo>
                  <a:cubicBezTo>
                    <a:pt x="1639" y="807"/>
                    <a:pt x="1640" y="812"/>
                    <a:pt x="1643" y="814"/>
                  </a:cubicBezTo>
                  <a:cubicBezTo>
                    <a:pt x="1644" y="812"/>
                    <a:pt x="1644" y="809"/>
                    <a:pt x="1646" y="810"/>
                  </a:cubicBezTo>
                  <a:cubicBezTo>
                    <a:pt x="1647" y="814"/>
                    <a:pt x="1649" y="818"/>
                    <a:pt x="1652" y="820"/>
                  </a:cubicBezTo>
                  <a:cubicBezTo>
                    <a:pt x="1652" y="817"/>
                    <a:pt x="1652" y="814"/>
                    <a:pt x="1654" y="813"/>
                  </a:cubicBezTo>
                  <a:cubicBezTo>
                    <a:pt x="1654" y="819"/>
                    <a:pt x="1656" y="822"/>
                    <a:pt x="1660" y="824"/>
                  </a:cubicBezTo>
                  <a:cubicBezTo>
                    <a:pt x="1662" y="802"/>
                    <a:pt x="1680" y="782"/>
                    <a:pt x="1666" y="762"/>
                  </a:cubicBezTo>
                  <a:cubicBezTo>
                    <a:pt x="1665" y="761"/>
                    <a:pt x="1661" y="763"/>
                    <a:pt x="1661" y="761"/>
                  </a:cubicBezTo>
                  <a:cubicBezTo>
                    <a:pt x="1665" y="735"/>
                    <a:pt x="1644" y="720"/>
                    <a:pt x="1644" y="691"/>
                  </a:cubicBezTo>
                  <a:cubicBezTo>
                    <a:pt x="1634" y="685"/>
                    <a:pt x="1638" y="666"/>
                    <a:pt x="1630" y="658"/>
                  </a:cubicBezTo>
                  <a:cubicBezTo>
                    <a:pt x="1627" y="666"/>
                    <a:pt x="1621" y="668"/>
                    <a:pt x="1614" y="671"/>
                  </a:cubicBezTo>
                  <a:cubicBezTo>
                    <a:pt x="1614" y="677"/>
                    <a:pt x="1618" y="677"/>
                    <a:pt x="1621" y="680"/>
                  </a:cubicBezTo>
                  <a:cubicBezTo>
                    <a:pt x="1622" y="684"/>
                    <a:pt x="1618" y="683"/>
                    <a:pt x="1619" y="687"/>
                  </a:cubicBezTo>
                  <a:cubicBezTo>
                    <a:pt x="1621" y="689"/>
                    <a:pt x="1624" y="689"/>
                    <a:pt x="1625" y="690"/>
                  </a:cubicBezTo>
                  <a:cubicBezTo>
                    <a:pt x="1623" y="696"/>
                    <a:pt x="1628" y="708"/>
                    <a:pt x="1620" y="710"/>
                  </a:cubicBezTo>
                  <a:cubicBezTo>
                    <a:pt x="1620" y="714"/>
                    <a:pt x="1621" y="715"/>
                    <a:pt x="1621" y="719"/>
                  </a:cubicBezTo>
                  <a:cubicBezTo>
                    <a:pt x="1618" y="721"/>
                    <a:pt x="1616" y="726"/>
                    <a:pt x="1614" y="731"/>
                  </a:cubicBezTo>
                  <a:cubicBezTo>
                    <a:pt x="1617" y="735"/>
                    <a:pt x="1623" y="735"/>
                    <a:pt x="1623" y="742"/>
                  </a:cubicBezTo>
                  <a:close/>
                  <a:moveTo>
                    <a:pt x="1548" y="668"/>
                  </a:moveTo>
                  <a:cubicBezTo>
                    <a:pt x="1547" y="667"/>
                    <a:pt x="1547" y="667"/>
                    <a:pt x="1547" y="666"/>
                  </a:cubicBezTo>
                  <a:cubicBezTo>
                    <a:pt x="1542" y="666"/>
                    <a:pt x="1542" y="666"/>
                    <a:pt x="1542" y="666"/>
                  </a:cubicBezTo>
                  <a:cubicBezTo>
                    <a:pt x="1542" y="668"/>
                    <a:pt x="1542" y="670"/>
                    <a:pt x="1543" y="671"/>
                  </a:cubicBezTo>
                  <a:cubicBezTo>
                    <a:pt x="1546" y="672"/>
                    <a:pt x="1548" y="670"/>
                    <a:pt x="1548" y="668"/>
                  </a:cubicBezTo>
                  <a:close/>
                  <a:moveTo>
                    <a:pt x="1350" y="702"/>
                  </a:moveTo>
                  <a:cubicBezTo>
                    <a:pt x="1351" y="700"/>
                    <a:pt x="1354" y="700"/>
                    <a:pt x="1353" y="697"/>
                  </a:cubicBezTo>
                  <a:cubicBezTo>
                    <a:pt x="1346" y="688"/>
                    <a:pt x="1330" y="688"/>
                    <a:pt x="1324" y="677"/>
                  </a:cubicBezTo>
                  <a:cubicBezTo>
                    <a:pt x="1325" y="675"/>
                    <a:pt x="1329" y="676"/>
                    <a:pt x="1328" y="672"/>
                  </a:cubicBezTo>
                  <a:cubicBezTo>
                    <a:pt x="1326" y="669"/>
                    <a:pt x="1324" y="666"/>
                    <a:pt x="1317" y="667"/>
                  </a:cubicBezTo>
                  <a:cubicBezTo>
                    <a:pt x="1310" y="689"/>
                    <a:pt x="1330" y="700"/>
                    <a:pt x="1350" y="702"/>
                  </a:cubicBezTo>
                  <a:close/>
                  <a:moveTo>
                    <a:pt x="1274" y="691"/>
                  </a:moveTo>
                  <a:cubicBezTo>
                    <a:pt x="1282" y="690"/>
                    <a:pt x="1291" y="682"/>
                    <a:pt x="1293" y="671"/>
                  </a:cubicBezTo>
                  <a:cubicBezTo>
                    <a:pt x="1287" y="669"/>
                    <a:pt x="1272" y="680"/>
                    <a:pt x="1274" y="691"/>
                  </a:cubicBezTo>
                  <a:close/>
                  <a:moveTo>
                    <a:pt x="1541" y="696"/>
                  </a:moveTo>
                  <a:cubicBezTo>
                    <a:pt x="1546" y="696"/>
                    <a:pt x="1547" y="698"/>
                    <a:pt x="1547" y="702"/>
                  </a:cubicBezTo>
                  <a:cubicBezTo>
                    <a:pt x="1547" y="705"/>
                    <a:pt x="1542" y="703"/>
                    <a:pt x="1542" y="707"/>
                  </a:cubicBezTo>
                  <a:cubicBezTo>
                    <a:pt x="1546" y="712"/>
                    <a:pt x="1552" y="706"/>
                    <a:pt x="1555" y="704"/>
                  </a:cubicBezTo>
                  <a:cubicBezTo>
                    <a:pt x="1558" y="695"/>
                    <a:pt x="1557" y="681"/>
                    <a:pt x="1550" y="672"/>
                  </a:cubicBezTo>
                  <a:cubicBezTo>
                    <a:pt x="1548" y="680"/>
                    <a:pt x="1553" y="687"/>
                    <a:pt x="1551" y="692"/>
                  </a:cubicBezTo>
                  <a:cubicBezTo>
                    <a:pt x="1546" y="691"/>
                    <a:pt x="1549" y="682"/>
                    <a:pt x="1541" y="684"/>
                  </a:cubicBezTo>
                  <a:cubicBezTo>
                    <a:pt x="1540" y="689"/>
                    <a:pt x="1542" y="692"/>
                    <a:pt x="1541" y="696"/>
                  </a:cubicBezTo>
                  <a:close/>
                  <a:moveTo>
                    <a:pt x="207" y="678"/>
                  </a:moveTo>
                  <a:cubicBezTo>
                    <a:pt x="204" y="678"/>
                    <a:pt x="204" y="678"/>
                    <a:pt x="204" y="678"/>
                  </a:cubicBezTo>
                  <a:cubicBezTo>
                    <a:pt x="204" y="683"/>
                    <a:pt x="201" y="684"/>
                    <a:pt x="198" y="684"/>
                  </a:cubicBezTo>
                  <a:cubicBezTo>
                    <a:pt x="198" y="688"/>
                    <a:pt x="198" y="688"/>
                    <a:pt x="198" y="688"/>
                  </a:cubicBezTo>
                  <a:cubicBezTo>
                    <a:pt x="203" y="686"/>
                    <a:pt x="200" y="692"/>
                    <a:pt x="202" y="694"/>
                  </a:cubicBezTo>
                  <a:cubicBezTo>
                    <a:pt x="204" y="694"/>
                    <a:pt x="206" y="693"/>
                    <a:pt x="207" y="693"/>
                  </a:cubicBezTo>
                  <a:cubicBezTo>
                    <a:pt x="208" y="689"/>
                    <a:pt x="206" y="687"/>
                    <a:pt x="205" y="686"/>
                  </a:cubicBezTo>
                  <a:cubicBezTo>
                    <a:pt x="212" y="685"/>
                    <a:pt x="204" y="681"/>
                    <a:pt x="207" y="678"/>
                  </a:cubicBezTo>
                  <a:close/>
                  <a:moveTo>
                    <a:pt x="1525" y="706"/>
                  </a:moveTo>
                  <a:cubicBezTo>
                    <a:pt x="1526" y="704"/>
                    <a:pt x="1528" y="703"/>
                    <a:pt x="1527" y="699"/>
                  </a:cubicBezTo>
                  <a:cubicBezTo>
                    <a:pt x="1525" y="697"/>
                    <a:pt x="1525" y="701"/>
                    <a:pt x="1522" y="700"/>
                  </a:cubicBezTo>
                  <a:cubicBezTo>
                    <a:pt x="1519" y="695"/>
                    <a:pt x="1516" y="689"/>
                    <a:pt x="1511" y="685"/>
                  </a:cubicBezTo>
                  <a:cubicBezTo>
                    <a:pt x="1506" y="687"/>
                    <a:pt x="1501" y="686"/>
                    <a:pt x="1497" y="687"/>
                  </a:cubicBezTo>
                  <a:cubicBezTo>
                    <a:pt x="1494" y="692"/>
                    <a:pt x="1496" y="701"/>
                    <a:pt x="1492" y="706"/>
                  </a:cubicBezTo>
                  <a:cubicBezTo>
                    <a:pt x="1491" y="706"/>
                    <a:pt x="1491" y="704"/>
                    <a:pt x="1490" y="704"/>
                  </a:cubicBezTo>
                  <a:cubicBezTo>
                    <a:pt x="1489" y="708"/>
                    <a:pt x="1489" y="710"/>
                    <a:pt x="1486" y="711"/>
                  </a:cubicBezTo>
                  <a:cubicBezTo>
                    <a:pt x="1479" y="708"/>
                    <a:pt x="1475" y="703"/>
                    <a:pt x="1476" y="694"/>
                  </a:cubicBezTo>
                  <a:cubicBezTo>
                    <a:pt x="1473" y="692"/>
                    <a:pt x="1469" y="691"/>
                    <a:pt x="1468" y="688"/>
                  </a:cubicBezTo>
                  <a:cubicBezTo>
                    <a:pt x="1471" y="685"/>
                    <a:pt x="1465" y="682"/>
                    <a:pt x="1465" y="680"/>
                  </a:cubicBezTo>
                  <a:cubicBezTo>
                    <a:pt x="1434" y="684"/>
                    <a:pt x="1406" y="677"/>
                    <a:pt x="1382" y="690"/>
                  </a:cubicBezTo>
                  <a:cubicBezTo>
                    <a:pt x="1382" y="694"/>
                    <a:pt x="1382" y="698"/>
                    <a:pt x="1379" y="699"/>
                  </a:cubicBezTo>
                  <a:cubicBezTo>
                    <a:pt x="1375" y="699"/>
                    <a:pt x="1366" y="699"/>
                    <a:pt x="1362" y="701"/>
                  </a:cubicBezTo>
                  <a:cubicBezTo>
                    <a:pt x="1361" y="708"/>
                    <a:pt x="1367" y="708"/>
                    <a:pt x="1368" y="714"/>
                  </a:cubicBezTo>
                  <a:cubicBezTo>
                    <a:pt x="1365" y="718"/>
                    <a:pt x="1361" y="719"/>
                    <a:pt x="1356" y="721"/>
                  </a:cubicBezTo>
                  <a:cubicBezTo>
                    <a:pt x="1355" y="729"/>
                    <a:pt x="1350" y="733"/>
                    <a:pt x="1343" y="729"/>
                  </a:cubicBezTo>
                  <a:cubicBezTo>
                    <a:pt x="1343" y="732"/>
                    <a:pt x="1343" y="735"/>
                    <a:pt x="1342" y="736"/>
                  </a:cubicBezTo>
                  <a:cubicBezTo>
                    <a:pt x="1334" y="737"/>
                    <a:pt x="1330" y="742"/>
                    <a:pt x="1328" y="749"/>
                  </a:cubicBezTo>
                  <a:cubicBezTo>
                    <a:pt x="1342" y="740"/>
                    <a:pt x="1361" y="759"/>
                    <a:pt x="1367" y="739"/>
                  </a:cubicBezTo>
                  <a:cubicBezTo>
                    <a:pt x="1372" y="739"/>
                    <a:pt x="1372" y="739"/>
                    <a:pt x="1372" y="739"/>
                  </a:cubicBezTo>
                  <a:cubicBezTo>
                    <a:pt x="1371" y="726"/>
                    <a:pt x="1388" y="734"/>
                    <a:pt x="1394" y="728"/>
                  </a:cubicBezTo>
                  <a:cubicBezTo>
                    <a:pt x="1395" y="733"/>
                    <a:pt x="1401" y="732"/>
                    <a:pt x="1400" y="740"/>
                  </a:cubicBezTo>
                  <a:cubicBezTo>
                    <a:pt x="1402" y="742"/>
                    <a:pt x="1408" y="741"/>
                    <a:pt x="1409" y="744"/>
                  </a:cubicBezTo>
                  <a:cubicBezTo>
                    <a:pt x="1407" y="746"/>
                    <a:pt x="1402" y="744"/>
                    <a:pt x="1402" y="748"/>
                  </a:cubicBezTo>
                  <a:cubicBezTo>
                    <a:pt x="1404" y="752"/>
                    <a:pt x="1406" y="754"/>
                    <a:pt x="1409" y="756"/>
                  </a:cubicBezTo>
                  <a:cubicBezTo>
                    <a:pt x="1415" y="753"/>
                    <a:pt x="1419" y="760"/>
                    <a:pt x="1424" y="760"/>
                  </a:cubicBezTo>
                  <a:cubicBezTo>
                    <a:pt x="1430" y="760"/>
                    <a:pt x="1432" y="755"/>
                    <a:pt x="1437" y="751"/>
                  </a:cubicBezTo>
                  <a:cubicBezTo>
                    <a:pt x="1442" y="756"/>
                    <a:pt x="1449" y="760"/>
                    <a:pt x="1456" y="763"/>
                  </a:cubicBezTo>
                  <a:cubicBezTo>
                    <a:pt x="1458" y="752"/>
                    <a:pt x="1452" y="749"/>
                    <a:pt x="1447" y="745"/>
                  </a:cubicBezTo>
                  <a:cubicBezTo>
                    <a:pt x="1450" y="740"/>
                    <a:pt x="1452" y="736"/>
                    <a:pt x="1454" y="728"/>
                  </a:cubicBezTo>
                  <a:cubicBezTo>
                    <a:pt x="1463" y="726"/>
                    <a:pt x="1476" y="721"/>
                    <a:pt x="1484" y="726"/>
                  </a:cubicBezTo>
                  <a:cubicBezTo>
                    <a:pt x="1488" y="722"/>
                    <a:pt x="1496" y="722"/>
                    <a:pt x="1499" y="719"/>
                  </a:cubicBezTo>
                  <a:cubicBezTo>
                    <a:pt x="1501" y="724"/>
                    <a:pt x="1500" y="731"/>
                    <a:pt x="1506" y="731"/>
                  </a:cubicBezTo>
                  <a:cubicBezTo>
                    <a:pt x="1506" y="722"/>
                    <a:pt x="1506" y="722"/>
                    <a:pt x="1506" y="722"/>
                  </a:cubicBezTo>
                  <a:cubicBezTo>
                    <a:pt x="1507" y="719"/>
                    <a:pt x="1514" y="722"/>
                    <a:pt x="1514" y="719"/>
                  </a:cubicBezTo>
                  <a:cubicBezTo>
                    <a:pt x="1510" y="713"/>
                    <a:pt x="1503" y="710"/>
                    <a:pt x="1497" y="705"/>
                  </a:cubicBezTo>
                  <a:cubicBezTo>
                    <a:pt x="1504" y="701"/>
                    <a:pt x="1507" y="712"/>
                    <a:pt x="1513" y="710"/>
                  </a:cubicBezTo>
                  <a:cubicBezTo>
                    <a:pt x="1515" y="710"/>
                    <a:pt x="1514" y="705"/>
                    <a:pt x="1516" y="704"/>
                  </a:cubicBezTo>
                  <a:cubicBezTo>
                    <a:pt x="1519" y="705"/>
                    <a:pt x="1521" y="707"/>
                    <a:pt x="1525" y="706"/>
                  </a:cubicBezTo>
                  <a:close/>
                  <a:moveTo>
                    <a:pt x="1262" y="683"/>
                  </a:moveTo>
                  <a:cubicBezTo>
                    <a:pt x="1262" y="689"/>
                    <a:pt x="1262" y="689"/>
                    <a:pt x="1262" y="689"/>
                  </a:cubicBezTo>
                  <a:cubicBezTo>
                    <a:pt x="1265" y="689"/>
                    <a:pt x="1267" y="687"/>
                    <a:pt x="1267" y="684"/>
                  </a:cubicBezTo>
                  <a:cubicBezTo>
                    <a:pt x="1266" y="683"/>
                    <a:pt x="1264" y="683"/>
                    <a:pt x="1262" y="683"/>
                  </a:cubicBezTo>
                  <a:close/>
                  <a:moveTo>
                    <a:pt x="1232" y="697"/>
                  </a:moveTo>
                  <a:cubicBezTo>
                    <a:pt x="1239" y="696"/>
                    <a:pt x="1246" y="694"/>
                    <a:pt x="1248" y="687"/>
                  </a:cubicBezTo>
                  <a:cubicBezTo>
                    <a:pt x="1241" y="688"/>
                    <a:pt x="1234" y="691"/>
                    <a:pt x="1232" y="697"/>
                  </a:cubicBezTo>
                  <a:close/>
                  <a:moveTo>
                    <a:pt x="196" y="694"/>
                  </a:moveTo>
                  <a:cubicBezTo>
                    <a:pt x="199" y="694"/>
                    <a:pt x="199" y="689"/>
                    <a:pt x="196" y="689"/>
                  </a:cubicBezTo>
                  <a:cubicBezTo>
                    <a:pt x="196" y="690"/>
                    <a:pt x="195" y="691"/>
                    <a:pt x="196" y="694"/>
                  </a:cubicBezTo>
                  <a:close/>
                  <a:moveTo>
                    <a:pt x="1222" y="693"/>
                  </a:moveTo>
                  <a:cubicBezTo>
                    <a:pt x="1217" y="695"/>
                    <a:pt x="1211" y="703"/>
                    <a:pt x="1214" y="706"/>
                  </a:cubicBezTo>
                  <a:cubicBezTo>
                    <a:pt x="1219" y="704"/>
                    <a:pt x="1226" y="700"/>
                    <a:pt x="1222" y="693"/>
                  </a:cubicBezTo>
                  <a:close/>
                  <a:moveTo>
                    <a:pt x="1604" y="812"/>
                  </a:moveTo>
                  <a:cubicBezTo>
                    <a:pt x="1609" y="805"/>
                    <a:pt x="1603" y="789"/>
                    <a:pt x="1609" y="781"/>
                  </a:cubicBezTo>
                  <a:cubicBezTo>
                    <a:pt x="1611" y="781"/>
                    <a:pt x="1609" y="785"/>
                    <a:pt x="1612" y="784"/>
                  </a:cubicBezTo>
                  <a:cubicBezTo>
                    <a:pt x="1615" y="776"/>
                    <a:pt x="1615" y="767"/>
                    <a:pt x="1611" y="762"/>
                  </a:cubicBezTo>
                  <a:cubicBezTo>
                    <a:pt x="1616" y="746"/>
                    <a:pt x="1609" y="726"/>
                    <a:pt x="1604" y="712"/>
                  </a:cubicBezTo>
                  <a:cubicBezTo>
                    <a:pt x="1594" y="717"/>
                    <a:pt x="1588" y="707"/>
                    <a:pt x="1581" y="704"/>
                  </a:cubicBezTo>
                  <a:cubicBezTo>
                    <a:pt x="1580" y="699"/>
                    <a:pt x="1575" y="693"/>
                    <a:pt x="1571" y="694"/>
                  </a:cubicBezTo>
                  <a:cubicBezTo>
                    <a:pt x="1574" y="703"/>
                    <a:pt x="1577" y="714"/>
                    <a:pt x="1587" y="718"/>
                  </a:cubicBezTo>
                  <a:cubicBezTo>
                    <a:pt x="1589" y="719"/>
                    <a:pt x="1592" y="716"/>
                    <a:pt x="1595" y="718"/>
                  </a:cubicBezTo>
                  <a:cubicBezTo>
                    <a:pt x="1597" y="718"/>
                    <a:pt x="1597" y="722"/>
                    <a:pt x="1598" y="723"/>
                  </a:cubicBezTo>
                  <a:cubicBezTo>
                    <a:pt x="1601" y="726"/>
                    <a:pt x="1604" y="724"/>
                    <a:pt x="1607" y="726"/>
                  </a:cubicBezTo>
                  <a:cubicBezTo>
                    <a:pt x="1607" y="731"/>
                    <a:pt x="1608" y="735"/>
                    <a:pt x="1608" y="741"/>
                  </a:cubicBezTo>
                  <a:cubicBezTo>
                    <a:pt x="1602" y="739"/>
                    <a:pt x="1602" y="743"/>
                    <a:pt x="1600" y="744"/>
                  </a:cubicBezTo>
                  <a:cubicBezTo>
                    <a:pt x="1598" y="736"/>
                    <a:pt x="1591" y="728"/>
                    <a:pt x="1586" y="726"/>
                  </a:cubicBezTo>
                  <a:cubicBezTo>
                    <a:pt x="1585" y="734"/>
                    <a:pt x="1593" y="741"/>
                    <a:pt x="1594" y="749"/>
                  </a:cubicBezTo>
                  <a:cubicBezTo>
                    <a:pt x="1592" y="748"/>
                    <a:pt x="1592" y="751"/>
                    <a:pt x="1589" y="750"/>
                  </a:cubicBezTo>
                  <a:cubicBezTo>
                    <a:pt x="1592" y="760"/>
                    <a:pt x="1582" y="760"/>
                    <a:pt x="1587" y="769"/>
                  </a:cubicBezTo>
                  <a:cubicBezTo>
                    <a:pt x="1583" y="774"/>
                    <a:pt x="1576" y="775"/>
                    <a:pt x="1578" y="785"/>
                  </a:cubicBezTo>
                  <a:cubicBezTo>
                    <a:pt x="1583" y="786"/>
                    <a:pt x="1581" y="791"/>
                    <a:pt x="1581" y="796"/>
                  </a:cubicBezTo>
                  <a:cubicBezTo>
                    <a:pt x="1583" y="797"/>
                    <a:pt x="1585" y="798"/>
                    <a:pt x="1587" y="799"/>
                  </a:cubicBezTo>
                  <a:cubicBezTo>
                    <a:pt x="1592" y="786"/>
                    <a:pt x="1596" y="772"/>
                    <a:pt x="1603" y="760"/>
                  </a:cubicBezTo>
                  <a:cubicBezTo>
                    <a:pt x="1603" y="772"/>
                    <a:pt x="1592" y="808"/>
                    <a:pt x="1604" y="812"/>
                  </a:cubicBezTo>
                  <a:close/>
                  <a:moveTo>
                    <a:pt x="187" y="697"/>
                  </a:moveTo>
                  <a:cubicBezTo>
                    <a:pt x="188" y="698"/>
                    <a:pt x="189" y="699"/>
                    <a:pt x="191" y="698"/>
                  </a:cubicBezTo>
                  <a:cubicBezTo>
                    <a:pt x="191" y="696"/>
                    <a:pt x="190" y="695"/>
                    <a:pt x="189" y="695"/>
                  </a:cubicBezTo>
                  <a:cubicBezTo>
                    <a:pt x="189" y="696"/>
                    <a:pt x="187" y="696"/>
                    <a:pt x="187" y="697"/>
                  </a:cubicBezTo>
                  <a:close/>
                  <a:moveTo>
                    <a:pt x="1253" y="697"/>
                  </a:moveTo>
                  <a:cubicBezTo>
                    <a:pt x="1252" y="701"/>
                    <a:pt x="1256" y="700"/>
                    <a:pt x="1255" y="703"/>
                  </a:cubicBezTo>
                  <a:cubicBezTo>
                    <a:pt x="1252" y="703"/>
                    <a:pt x="1251" y="704"/>
                    <a:pt x="1251" y="707"/>
                  </a:cubicBezTo>
                  <a:cubicBezTo>
                    <a:pt x="1258" y="709"/>
                    <a:pt x="1257" y="698"/>
                    <a:pt x="1266" y="700"/>
                  </a:cubicBezTo>
                  <a:cubicBezTo>
                    <a:pt x="1264" y="693"/>
                    <a:pt x="1259" y="700"/>
                    <a:pt x="1253" y="697"/>
                  </a:cubicBezTo>
                  <a:close/>
                  <a:moveTo>
                    <a:pt x="1692" y="805"/>
                  </a:moveTo>
                  <a:cubicBezTo>
                    <a:pt x="1700" y="797"/>
                    <a:pt x="1701" y="784"/>
                    <a:pt x="1703" y="769"/>
                  </a:cubicBezTo>
                  <a:cubicBezTo>
                    <a:pt x="1705" y="747"/>
                    <a:pt x="1704" y="720"/>
                    <a:pt x="1701" y="701"/>
                  </a:cubicBezTo>
                  <a:cubicBezTo>
                    <a:pt x="1701" y="715"/>
                    <a:pt x="1702" y="730"/>
                    <a:pt x="1700" y="742"/>
                  </a:cubicBezTo>
                  <a:cubicBezTo>
                    <a:pt x="1700" y="740"/>
                    <a:pt x="1700" y="739"/>
                    <a:pt x="1699" y="739"/>
                  </a:cubicBezTo>
                  <a:cubicBezTo>
                    <a:pt x="1700" y="744"/>
                    <a:pt x="1695" y="747"/>
                    <a:pt x="1694" y="752"/>
                  </a:cubicBezTo>
                  <a:cubicBezTo>
                    <a:pt x="1692" y="762"/>
                    <a:pt x="1695" y="773"/>
                    <a:pt x="1693" y="784"/>
                  </a:cubicBezTo>
                  <a:cubicBezTo>
                    <a:pt x="1691" y="792"/>
                    <a:pt x="1685" y="799"/>
                    <a:pt x="1692" y="805"/>
                  </a:cubicBezTo>
                  <a:close/>
                  <a:moveTo>
                    <a:pt x="1234" y="706"/>
                  </a:moveTo>
                  <a:cubicBezTo>
                    <a:pt x="1230" y="704"/>
                    <a:pt x="1222" y="705"/>
                    <a:pt x="1221" y="710"/>
                  </a:cubicBezTo>
                  <a:cubicBezTo>
                    <a:pt x="1223" y="714"/>
                    <a:pt x="1229" y="712"/>
                    <a:pt x="1233" y="711"/>
                  </a:cubicBezTo>
                  <a:cubicBezTo>
                    <a:pt x="1233" y="709"/>
                    <a:pt x="1235" y="709"/>
                    <a:pt x="1234" y="706"/>
                  </a:cubicBezTo>
                  <a:close/>
                  <a:moveTo>
                    <a:pt x="1204" y="718"/>
                  </a:moveTo>
                  <a:cubicBezTo>
                    <a:pt x="1206" y="723"/>
                    <a:pt x="1213" y="718"/>
                    <a:pt x="1213" y="714"/>
                  </a:cubicBezTo>
                  <a:cubicBezTo>
                    <a:pt x="1209" y="714"/>
                    <a:pt x="1205" y="714"/>
                    <a:pt x="1204" y="718"/>
                  </a:cubicBezTo>
                  <a:close/>
                  <a:moveTo>
                    <a:pt x="1531" y="737"/>
                  </a:moveTo>
                  <a:cubicBezTo>
                    <a:pt x="1532" y="736"/>
                    <a:pt x="1531" y="733"/>
                    <a:pt x="1533" y="733"/>
                  </a:cubicBezTo>
                  <a:cubicBezTo>
                    <a:pt x="1535" y="736"/>
                    <a:pt x="1540" y="738"/>
                    <a:pt x="1541" y="742"/>
                  </a:cubicBezTo>
                  <a:cubicBezTo>
                    <a:pt x="1542" y="739"/>
                    <a:pt x="1543" y="742"/>
                    <a:pt x="1545" y="742"/>
                  </a:cubicBezTo>
                  <a:cubicBezTo>
                    <a:pt x="1549" y="732"/>
                    <a:pt x="1537" y="730"/>
                    <a:pt x="1535" y="723"/>
                  </a:cubicBezTo>
                  <a:cubicBezTo>
                    <a:pt x="1536" y="722"/>
                    <a:pt x="1537" y="721"/>
                    <a:pt x="1537" y="718"/>
                  </a:cubicBezTo>
                  <a:cubicBezTo>
                    <a:pt x="1533" y="717"/>
                    <a:pt x="1532" y="715"/>
                    <a:pt x="1529" y="715"/>
                  </a:cubicBezTo>
                  <a:cubicBezTo>
                    <a:pt x="1528" y="720"/>
                    <a:pt x="1533" y="721"/>
                    <a:pt x="1533" y="725"/>
                  </a:cubicBezTo>
                  <a:cubicBezTo>
                    <a:pt x="1530" y="725"/>
                    <a:pt x="1527" y="726"/>
                    <a:pt x="1525" y="726"/>
                  </a:cubicBezTo>
                  <a:cubicBezTo>
                    <a:pt x="1526" y="731"/>
                    <a:pt x="1521" y="730"/>
                    <a:pt x="1522" y="736"/>
                  </a:cubicBezTo>
                  <a:cubicBezTo>
                    <a:pt x="1526" y="735"/>
                    <a:pt x="1528" y="735"/>
                    <a:pt x="1531" y="737"/>
                  </a:cubicBezTo>
                  <a:close/>
                  <a:moveTo>
                    <a:pt x="1564" y="733"/>
                  </a:moveTo>
                  <a:cubicBezTo>
                    <a:pt x="1568" y="735"/>
                    <a:pt x="1571" y="742"/>
                    <a:pt x="1577" y="739"/>
                  </a:cubicBezTo>
                  <a:cubicBezTo>
                    <a:pt x="1576" y="734"/>
                    <a:pt x="1567" y="732"/>
                    <a:pt x="1564" y="733"/>
                  </a:cubicBezTo>
                  <a:close/>
                  <a:moveTo>
                    <a:pt x="1586" y="743"/>
                  </a:moveTo>
                  <a:cubicBezTo>
                    <a:pt x="1588" y="741"/>
                    <a:pt x="1585" y="738"/>
                    <a:pt x="1583" y="738"/>
                  </a:cubicBezTo>
                  <a:cubicBezTo>
                    <a:pt x="1583" y="741"/>
                    <a:pt x="1582" y="744"/>
                    <a:pt x="1586" y="743"/>
                  </a:cubicBezTo>
                  <a:close/>
                  <a:moveTo>
                    <a:pt x="1490" y="759"/>
                  </a:moveTo>
                  <a:cubicBezTo>
                    <a:pt x="1492" y="752"/>
                    <a:pt x="1491" y="747"/>
                    <a:pt x="1489" y="741"/>
                  </a:cubicBezTo>
                  <a:cubicBezTo>
                    <a:pt x="1486" y="741"/>
                    <a:pt x="1486" y="741"/>
                    <a:pt x="1486" y="741"/>
                  </a:cubicBezTo>
                  <a:cubicBezTo>
                    <a:pt x="1490" y="746"/>
                    <a:pt x="1484" y="755"/>
                    <a:pt x="1490" y="759"/>
                  </a:cubicBezTo>
                  <a:close/>
                  <a:moveTo>
                    <a:pt x="1559" y="743"/>
                  </a:moveTo>
                  <a:cubicBezTo>
                    <a:pt x="1551" y="740"/>
                    <a:pt x="1551" y="749"/>
                    <a:pt x="1554" y="752"/>
                  </a:cubicBezTo>
                  <a:cubicBezTo>
                    <a:pt x="1556" y="752"/>
                    <a:pt x="1557" y="752"/>
                    <a:pt x="1559" y="752"/>
                  </a:cubicBezTo>
                  <a:cubicBezTo>
                    <a:pt x="1561" y="749"/>
                    <a:pt x="1560" y="747"/>
                    <a:pt x="1559" y="743"/>
                  </a:cubicBezTo>
                  <a:close/>
                  <a:moveTo>
                    <a:pt x="1676" y="743"/>
                  </a:moveTo>
                  <a:cubicBezTo>
                    <a:pt x="1676" y="746"/>
                    <a:pt x="1675" y="749"/>
                    <a:pt x="1678" y="749"/>
                  </a:cubicBezTo>
                  <a:cubicBezTo>
                    <a:pt x="1677" y="747"/>
                    <a:pt x="1679" y="743"/>
                    <a:pt x="1676" y="743"/>
                  </a:cubicBezTo>
                  <a:close/>
                  <a:moveTo>
                    <a:pt x="1012" y="752"/>
                  </a:moveTo>
                  <a:cubicBezTo>
                    <a:pt x="1012" y="761"/>
                    <a:pt x="1021" y="761"/>
                    <a:pt x="1029" y="763"/>
                  </a:cubicBezTo>
                  <a:cubicBezTo>
                    <a:pt x="1027" y="755"/>
                    <a:pt x="1019" y="754"/>
                    <a:pt x="1012" y="752"/>
                  </a:cubicBezTo>
                  <a:close/>
                  <a:moveTo>
                    <a:pt x="1031" y="767"/>
                  </a:moveTo>
                  <a:cubicBezTo>
                    <a:pt x="1025" y="778"/>
                    <a:pt x="1040" y="782"/>
                    <a:pt x="1046" y="776"/>
                  </a:cubicBezTo>
                  <a:cubicBezTo>
                    <a:pt x="1045" y="769"/>
                    <a:pt x="1039" y="767"/>
                    <a:pt x="1031" y="767"/>
                  </a:cubicBezTo>
                  <a:close/>
                  <a:moveTo>
                    <a:pt x="1581" y="1055"/>
                  </a:moveTo>
                  <a:cubicBezTo>
                    <a:pt x="1581" y="1036"/>
                    <a:pt x="1576" y="1014"/>
                    <a:pt x="1569" y="999"/>
                  </a:cubicBezTo>
                  <a:cubicBezTo>
                    <a:pt x="1556" y="993"/>
                    <a:pt x="1559" y="974"/>
                    <a:pt x="1555" y="960"/>
                  </a:cubicBezTo>
                  <a:cubicBezTo>
                    <a:pt x="1564" y="957"/>
                    <a:pt x="1561" y="938"/>
                    <a:pt x="1557" y="932"/>
                  </a:cubicBezTo>
                  <a:cubicBezTo>
                    <a:pt x="1555" y="935"/>
                    <a:pt x="1552" y="938"/>
                    <a:pt x="1550" y="941"/>
                  </a:cubicBezTo>
                  <a:cubicBezTo>
                    <a:pt x="1548" y="936"/>
                    <a:pt x="1554" y="933"/>
                    <a:pt x="1555" y="928"/>
                  </a:cubicBezTo>
                  <a:cubicBezTo>
                    <a:pt x="1552" y="925"/>
                    <a:pt x="1547" y="924"/>
                    <a:pt x="1546" y="919"/>
                  </a:cubicBezTo>
                  <a:cubicBezTo>
                    <a:pt x="1551" y="919"/>
                    <a:pt x="1548" y="912"/>
                    <a:pt x="1550" y="910"/>
                  </a:cubicBezTo>
                  <a:cubicBezTo>
                    <a:pt x="1549" y="908"/>
                    <a:pt x="1546" y="909"/>
                    <a:pt x="1546" y="908"/>
                  </a:cubicBezTo>
                  <a:cubicBezTo>
                    <a:pt x="1548" y="903"/>
                    <a:pt x="1547" y="896"/>
                    <a:pt x="1542" y="895"/>
                  </a:cubicBezTo>
                  <a:cubicBezTo>
                    <a:pt x="1544" y="888"/>
                    <a:pt x="1540" y="879"/>
                    <a:pt x="1537" y="874"/>
                  </a:cubicBezTo>
                  <a:cubicBezTo>
                    <a:pt x="1532" y="875"/>
                    <a:pt x="1535" y="884"/>
                    <a:pt x="1527" y="882"/>
                  </a:cubicBezTo>
                  <a:cubicBezTo>
                    <a:pt x="1524" y="885"/>
                    <a:pt x="1525" y="892"/>
                    <a:pt x="1523" y="896"/>
                  </a:cubicBezTo>
                  <a:cubicBezTo>
                    <a:pt x="1524" y="891"/>
                    <a:pt x="1522" y="889"/>
                    <a:pt x="1522" y="885"/>
                  </a:cubicBezTo>
                  <a:cubicBezTo>
                    <a:pt x="1517" y="887"/>
                    <a:pt x="1514" y="882"/>
                    <a:pt x="1512" y="879"/>
                  </a:cubicBezTo>
                  <a:cubicBezTo>
                    <a:pt x="1514" y="878"/>
                    <a:pt x="1517" y="878"/>
                    <a:pt x="1518" y="877"/>
                  </a:cubicBezTo>
                  <a:cubicBezTo>
                    <a:pt x="1521" y="869"/>
                    <a:pt x="1518" y="865"/>
                    <a:pt x="1515" y="860"/>
                  </a:cubicBezTo>
                  <a:cubicBezTo>
                    <a:pt x="1523" y="842"/>
                    <a:pt x="1502" y="838"/>
                    <a:pt x="1497" y="827"/>
                  </a:cubicBezTo>
                  <a:cubicBezTo>
                    <a:pt x="1500" y="828"/>
                    <a:pt x="1502" y="830"/>
                    <a:pt x="1507" y="829"/>
                  </a:cubicBezTo>
                  <a:cubicBezTo>
                    <a:pt x="1507" y="826"/>
                    <a:pt x="1507" y="824"/>
                    <a:pt x="1506" y="821"/>
                  </a:cubicBezTo>
                  <a:cubicBezTo>
                    <a:pt x="1502" y="822"/>
                    <a:pt x="1501" y="820"/>
                    <a:pt x="1498" y="819"/>
                  </a:cubicBezTo>
                  <a:cubicBezTo>
                    <a:pt x="1496" y="819"/>
                    <a:pt x="1497" y="823"/>
                    <a:pt x="1494" y="822"/>
                  </a:cubicBezTo>
                  <a:cubicBezTo>
                    <a:pt x="1484" y="819"/>
                    <a:pt x="1477" y="823"/>
                    <a:pt x="1469" y="817"/>
                  </a:cubicBezTo>
                  <a:cubicBezTo>
                    <a:pt x="1465" y="814"/>
                    <a:pt x="1464" y="808"/>
                    <a:pt x="1458" y="814"/>
                  </a:cubicBezTo>
                  <a:cubicBezTo>
                    <a:pt x="1457" y="820"/>
                    <a:pt x="1461" y="821"/>
                    <a:pt x="1460" y="828"/>
                  </a:cubicBezTo>
                  <a:cubicBezTo>
                    <a:pt x="1461" y="830"/>
                    <a:pt x="1466" y="829"/>
                    <a:pt x="1466" y="833"/>
                  </a:cubicBezTo>
                  <a:cubicBezTo>
                    <a:pt x="1462" y="840"/>
                    <a:pt x="1468" y="844"/>
                    <a:pt x="1466" y="854"/>
                  </a:cubicBezTo>
                  <a:cubicBezTo>
                    <a:pt x="1456" y="857"/>
                    <a:pt x="1451" y="864"/>
                    <a:pt x="1436" y="862"/>
                  </a:cubicBezTo>
                  <a:cubicBezTo>
                    <a:pt x="1433" y="864"/>
                    <a:pt x="1431" y="868"/>
                    <a:pt x="1426" y="869"/>
                  </a:cubicBezTo>
                  <a:cubicBezTo>
                    <a:pt x="1418" y="865"/>
                    <a:pt x="1419" y="861"/>
                    <a:pt x="1418" y="851"/>
                  </a:cubicBezTo>
                  <a:cubicBezTo>
                    <a:pt x="1415" y="830"/>
                    <a:pt x="1420" y="808"/>
                    <a:pt x="1416" y="790"/>
                  </a:cubicBezTo>
                  <a:cubicBezTo>
                    <a:pt x="1416" y="787"/>
                    <a:pt x="1418" y="786"/>
                    <a:pt x="1419" y="783"/>
                  </a:cubicBezTo>
                  <a:cubicBezTo>
                    <a:pt x="1416" y="778"/>
                    <a:pt x="1412" y="769"/>
                    <a:pt x="1405" y="776"/>
                  </a:cubicBezTo>
                  <a:cubicBezTo>
                    <a:pt x="1404" y="786"/>
                    <a:pt x="1396" y="797"/>
                    <a:pt x="1394" y="809"/>
                  </a:cubicBezTo>
                  <a:cubicBezTo>
                    <a:pt x="1391" y="804"/>
                    <a:pt x="1388" y="808"/>
                    <a:pt x="1382" y="808"/>
                  </a:cubicBezTo>
                  <a:cubicBezTo>
                    <a:pt x="1377" y="812"/>
                    <a:pt x="1380" y="819"/>
                    <a:pt x="1378" y="826"/>
                  </a:cubicBezTo>
                  <a:cubicBezTo>
                    <a:pt x="1377" y="832"/>
                    <a:pt x="1370" y="835"/>
                    <a:pt x="1369" y="840"/>
                  </a:cubicBezTo>
                  <a:cubicBezTo>
                    <a:pt x="1366" y="851"/>
                    <a:pt x="1369" y="858"/>
                    <a:pt x="1360" y="862"/>
                  </a:cubicBezTo>
                  <a:cubicBezTo>
                    <a:pt x="1353" y="864"/>
                    <a:pt x="1349" y="860"/>
                    <a:pt x="1342" y="866"/>
                  </a:cubicBezTo>
                  <a:cubicBezTo>
                    <a:pt x="1342" y="871"/>
                    <a:pt x="1340" y="871"/>
                    <a:pt x="1342" y="874"/>
                  </a:cubicBezTo>
                  <a:cubicBezTo>
                    <a:pt x="1340" y="876"/>
                    <a:pt x="1337" y="876"/>
                    <a:pt x="1335" y="877"/>
                  </a:cubicBezTo>
                  <a:cubicBezTo>
                    <a:pt x="1334" y="880"/>
                    <a:pt x="1334" y="884"/>
                    <a:pt x="1334" y="887"/>
                  </a:cubicBezTo>
                  <a:cubicBezTo>
                    <a:pt x="1331" y="881"/>
                    <a:pt x="1326" y="888"/>
                    <a:pt x="1322" y="888"/>
                  </a:cubicBezTo>
                  <a:cubicBezTo>
                    <a:pt x="1321" y="893"/>
                    <a:pt x="1324" y="894"/>
                    <a:pt x="1325" y="896"/>
                  </a:cubicBezTo>
                  <a:cubicBezTo>
                    <a:pt x="1319" y="898"/>
                    <a:pt x="1319" y="906"/>
                    <a:pt x="1311" y="907"/>
                  </a:cubicBezTo>
                  <a:cubicBezTo>
                    <a:pt x="1310" y="909"/>
                    <a:pt x="1309" y="912"/>
                    <a:pt x="1308" y="915"/>
                  </a:cubicBezTo>
                  <a:cubicBezTo>
                    <a:pt x="1305" y="915"/>
                    <a:pt x="1304" y="917"/>
                    <a:pt x="1302" y="917"/>
                  </a:cubicBezTo>
                  <a:cubicBezTo>
                    <a:pt x="1297" y="923"/>
                    <a:pt x="1300" y="933"/>
                    <a:pt x="1299" y="942"/>
                  </a:cubicBezTo>
                  <a:cubicBezTo>
                    <a:pt x="1298" y="946"/>
                    <a:pt x="1294" y="949"/>
                    <a:pt x="1294" y="953"/>
                  </a:cubicBezTo>
                  <a:cubicBezTo>
                    <a:pt x="1293" y="960"/>
                    <a:pt x="1297" y="971"/>
                    <a:pt x="1298" y="983"/>
                  </a:cubicBezTo>
                  <a:cubicBezTo>
                    <a:pt x="1298" y="992"/>
                    <a:pt x="1297" y="1002"/>
                    <a:pt x="1300" y="1008"/>
                  </a:cubicBezTo>
                  <a:cubicBezTo>
                    <a:pt x="1301" y="1011"/>
                    <a:pt x="1304" y="1012"/>
                    <a:pt x="1305" y="1014"/>
                  </a:cubicBezTo>
                  <a:cubicBezTo>
                    <a:pt x="1302" y="1024"/>
                    <a:pt x="1309" y="1029"/>
                    <a:pt x="1309" y="1038"/>
                  </a:cubicBezTo>
                  <a:cubicBezTo>
                    <a:pt x="1309" y="1039"/>
                    <a:pt x="1307" y="1042"/>
                    <a:pt x="1307" y="1043"/>
                  </a:cubicBezTo>
                  <a:cubicBezTo>
                    <a:pt x="1306" y="1051"/>
                    <a:pt x="1310" y="1059"/>
                    <a:pt x="1310" y="1066"/>
                  </a:cubicBezTo>
                  <a:cubicBezTo>
                    <a:pt x="1310" y="1071"/>
                    <a:pt x="1306" y="1075"/>
                    <a:pt x="1307" y="1080"/>
                  </a:cubicBezTo>
                  <a:cubicBezTo>
                    <a:pt x="1308" y="1085"/>
                    <a:pt x="1315" y="1089"/>
                    <a:pt x="1320" y="1089"/>
                  </a:cubicBezTo>
                  <a:cubicBezTo>
                    <a:pt x="1319" y="1099"/>
                    <a:pt x="1324" y="1104"/>
                    <a:pt x="1325" y="1112"/>
                  </a:cubicBezTo>
                  <a:cubicBezTo>
                    <a:pt x="1333" y="1111"/>
                    <a:pt x="1334" y="1105"/>
                    <a:pt x="1340" y="1103"/>
                  </a:cubicBezTo>
                  <a:cubicBezTo>
                    <a:pt x="1339" y="1107"/>
                    <a:pt x="1340" y="1114"/>
                    <a:pt x="1344" y="1119"/>
                  </a:cubicBezTo>
                  <a:cubicBezTo>
                    <a:pt x="1350" y="1118"/>
                    <a:pt x="1354" y="1117"/>
                    <a:pt x="1357" y="1122"/>
                  </a:cubicBezTo>
                  <a:cubicBezTo>
                    <a:pt x="1362" y="1119"/>
                    <a:pt x="1370" y="1120"/>
                    <a:pt x="1374" y="1116"/>
                  </a:cubicBezTo>
                  <a:cubicBezTo>
                    <a:pt x="1376" y="1113"/>
                    <a:pt x="1374" y="1110"/>
                    <a:pt x="1374" y="1105"/>
                  </a:cubicBezTo>
                  <a:cubicBezTo>
                    <a:pt x="1377" y="1102"/>
                    <a:pt x="1382" y="1100"/>
                    <a:pt x="1383" y="1095"/>
                  </a:cubicBezTo>
                  <a:cubicBezTo>
                    <a:pt x="1385" y="1095"/>
                    <a:pt x="1387" y="1096"/>
                    <a:pt x="1390" y="1096"/>
                  </a:cubicBezTo>
                  <a:cubicBezTo>
                    <a:pt x="1392" y="1092"/>
                    <a:pt x="1388" y="1082"/>
                    <a:pt x="1396" y="1083"/>
                  </a:cubicBezTo>
                  <a:cubicBezTo>
                    <a:pt x="1393" y="1089"/>
                    <a:pt x="1393" y="1098"/>
                    <a:pt x="1400" y="1098"/>
                  </a:cubicBezTo>
                  <a:cubicBezTo>
                    <a:pt x="1398" y="1083"/>
                    <a:pt x="1403" y="1071"/>
                    <a:pt x="1400" y="1061"/>
                  </a:cubicBezTo>
                  <a:cubicBezTo>
                    <a:pt x="1409" y="1068"/>
                    <a:pt x="1402" y="1082"/>
                    <a:pt x="1408" y="1092"/>
                  </a:cubicBezTo>
                  <a:cubicBezTo>
                    <a:pt x="1407" y="1095"/>
                    <a:pt x="1403" y="1097"/>
                    <a:pt x="1405" y="1101"/>
                  </a:cubicBezTo>
                  <a:cubicBezTo>
                    <a:pt x="1410" y="1101"/>
                    <a:pt x="1411" y="1101"/>
                    <a:pt x="1414" y="1099"/>
                  </a:cubicBezTo>
                  <a:cubicBezTo>
                    <a:pt x="1409" y="1091"/>
                    <a:pt x="1420" y="1086"/>
                    <a:pt x="1425" y="1085"/>
                  </a:cubicBezTo>
                  <a:cubicBezTo>
                    <a:pt x="1426" y="1082"/>
                    <a:pt x="1425" y="1079"/>
                    <a:pt x="1427" y="1076"/>
                  </a:cubicBezTo>
                  <a:cubicBezTo>
                    <a:pt x="1435" y="1075"/>
                    <a:pt x="1440" y="1076"/>
                    <a:pt x="1447" y="1075"/>
                  </a:cubicBezTo>
                  <a:cubicBezTo>
                    <a:pt x="1456" y="1082"/>
                    <a:pt x="1462" y="1092"/>
                    <a:pt x="1465" y="1105"/>
                  </a:cubicBezTo>
                  <a:cubicBezTo>
                    <a:pt x="1473" y="1104"/>
                    <a:pt x="1471" y="1113"/>
                    <a:pt x="1473" y="1118"/>
                  </a:cubicBezTo>
                  <a:cubicBezTo>
                    <a:pt x="1475" y="1122"/>
                    <a:pt x="1479" y="1122"/>
                    <a:pt x="1479" y="1126"/>
                  </a:cubicBezTo>
                  <a:cubicBezTo>
                    <a:pt x="1480" y="1132"/>
                    <a:pt x="1473" y="1139"/>
                    <a:pt x="1475" y="1146"/>
                  </a:cubicBezTo>
                  <a:cubicBezTo>
                    <a:pt x="1481" y="1150"/>
                    <a:pt x="1484" y="1156"/>
                    <a:pt x="1486" y="1164"/>
                  </a:cubicBezTo>
                  <a:cubicBezTo>
                    <a:pt x="1486" y="1166"/>
                    <a:pt x="1491" y="1164"/>
                    <a:pt x="1491" y="1167"/>
                  </a:cubicBezTo>
                  <a:cubicBezTo>
                    <a:pt x="1490" y="1178"/>
                    <a:pt x="1489" y="1185"/>
                    <a:pt x="1492" y="1195"/>
                  </a:cubicBezTo>
                  <a:cubicBezTo>
                    <a:pt x="1495" y="1195"/>
                    <a:pt x="1499" y="1197"/>
                    <a:pt x="1506" y="1198"/>
                  </a:cubicBezTo>
                  <a:cubicBezTo>
                    <a:pt x="1510" y="1193"/>
                    <a:pt x="1509" y="1192"/>
                    <a:pt x="1508" y="1185"/>
                  </a:cubicBezTo>
                  <a:cubicBezTo>
                    <a:pt x="1514" y="1178"/>
                    <a:pt x="1514" y="1168"/>
                    <a:pt x="1520" y="1161"/>
                  </a:cubicBezTo>
                  <a:cubicBezTo>
                    <a:pt x="1523" y="1159"/>
                    <a:pt x="1527" y="1158"/>
                    <a:pt x="1530" y="1155"/>
                  </a:cubicBezTo>
                  <a:cubicBezTo>
                    <a:pt x="1531" y="1154"/>
                    <a:pt x="1530" y="1152"/>
                    <a:pt x="1531" y="1150"/>
                  </a:cubicBezTo>
                  <a:cubicBezTo>
                    <a:pt x="1532" y="1148"/>
                    <a:pt x="1536" y="1145"/>
                    <a:pt x="1539" y="1142"/>
                  </a:cubicBezTo>
                  <a:cubicBezTo>
                    <a:pt x="1544" y="1134"/>
                    <a:pt x="1542" y="1131"/>
                    <a:pt x="1550" y="1129"/>
                  </a:cubicBezTo>
                  <a:cubicBezTo>
                    <a:pt x="1552" y="1117"/>
                    <a:pt x="1566" y="1116"/>
                    <a:pt x="1565" y="1102"/>
                  </a:cubicBezTo>
                  <a:cubicBezTo>
                    <a:pt x="1563" y="1101"/>
                    <a:pt x="1561" y="1105"/>
                    <a:pt x="1561" y="1103"/>
                  </a:cubicBezTo>
                  <a:cubicBezTo>
                    <a:pt x="1566" y="1095"/>
                    <a:pt x="1575" y="1091"/>
                    <a:pt x="1574" y="1078"/>
                  </a:cubicBezTo>
                  <a:cubicBezTo>
                    <a:pt x="1581" y="1073"/>
                    <a:pt x="1583" y="1059"/>
                    <a:pt x="1583" y="1051"/>
                  </a:cubicBezTo>
                  <a:cubicBezTo>
                    <a:pt x="1581" y="1051"/>
                    <a:pt x="1583" y="1054"/>
                    <a:pt x="1581" y="1055"/>
                  </a:cubicBezTo>
                  <a:close/>
                  <a:moveTo>
                    <a:pt x="1508" y="774"/>
                  </a:moveTo>
                  <a:cubicBezTo>
                    <a:pt x="1505" y="780"/>
                    <a:pt x="1512" y="784"/>
                    <a:pt x="1516" y="787"/>
                  </a:cubicBezTo>
                  <a:cubicBezTo>
                    <a:pt x="1516" y="780"/>
                    <a:pt x="1513" y="776"/>
                    <a:pt x="1508" y="774"/>
                  </a:cubicBezTo>
                  <a:close/>
                  <a:moveTo>
                    <a:pt x="1706" y="787"/>
                  </a:moveTo>
                  <a:cubicBezTo>
                    <a:pt x="1705" y="795"/>
                    <a:pt x="1703" y="802"/>
                    <a:pt x="1700" y="808"/>
                  </a:cubicBezTo>
                  <a:cubicBezTo>
                    <a:pt x="1697" y="806"/>
                    <a:pt x="1698" y="806"/>
                    <a:pt x="1696" y="803"/>
                  </a:cubicBezTo>
                  <a:cubicBezTo>
                    <a:pt x="1697" y="809"/>
                    <a:pt x="1694" y="820"/>
                    <a:pt x="1690" y="816"/>
                  </a:cubicBezTo>
                  <a:cubicBezTo>
                    <a:pt x="1691" y="824"/>
                    <a:pt x="1689" y="828"/>
                    <a:pt x="1689" y="835"/>
                  </a:cubicBezTo>
                  <a:cubicBezTo>
                    <a:pt x="1687" y="834"/>
                    <a:pt x="1687" y="832"/>
                    <a:pt x="1685" y="832"/>
                  </a:cubicBezTo>
                  <a:cubicBezTo>
                    <a:pt x="1684" y="835"/>
                    <a:pt x="1685" y="839"/>
                    <a:pt x="1683" y="840"/>
                  </a:cubicBezTo>
                  <a:cubicBezTo>
                    <a:pt x="1681" y="837"/>
                    <a:pt x="1683" y="829"/>
                    <a:pt x="1680" y="827"/>
                  </a:cubicBezTo>
                  <a:cubicBezTo>
                    <a:pt x="1677" y="832"/>
                    <a:pt x="1673" y="839"/>
                    <a:pt x="1675" y="845"/>
                  </a:cubicBezTo>
                  <a:cubicBezTo>
                    <a:pt x="1677" y="846"/>
                    <a:pt x="1678" y="842"/>
                    <a:pt x="1679" y="845"/>
                  </a:cubicBezTo>
                  <a:cubicBezTo>
                    <a:pt x="1674" y="855"/>
                    <a:pt x="1676" y="872"/>
                    <a:pt x="1671" y="885"/>
                  </a:cubicBezTo>
                  <a:cubicBezTo>
                    <a:pt x="1670" y="880"/>
                    <a:pt x="1664" y="879"/>
                    <a:pt x="1661" y="875"/>
                  </a:cubicBezTo>
                  <a:cubicBezTo>
                    <a:pt x="1660" y="877"/>
                    <a:pt x="1659" y="879"/>
                    <a:pt x="1657" y="880"/>
                  </a:cubicBezTo>
                  <a:cubicBezTo>
                    <a:pt x="1655" y="876"/>
                    <a:pt x="1652" y="874"/>
                    <a:pt x="1649" y="872"/>
                  </a:cubicBezTo>
                  <a:cubicBezTo>
                    <a:pt x="1649" y="869"/>
                    <a:pt x="1650" y="865"/>
                    <a:pt x="1648" y="863"/>
                  </a:cubicBezTo>
                  <a:cubicBezTo>
                    <a:pt x="1643" y="867"/>
                    <a:pt x="1642" y="863"/>
                    <a:pt x="1637" y="862"/>
                  </a:cubicBezTo>
                  <a:cubicBezTo>
                    <a:pt x="1635" y="865"/>
                    <a:pt x="1638" y="874"/>
                    <a:pt x="1633" y="874"/>
                  </a:cubicBezTo>
                  <a:cubicBezTo>
                    <a:pt x="1633" y="870"/>
                    <a:pt x="1633" y="871"/>
                    <a:pt x="1633" y="866"/>
                  </a:cubicBezTo>
                  <a:cubicBezTo>
                    <a:pt x="1629" y="865"/>
                    <a:pt x="1628" y="864"/>
                    <a:pt x="1625" y="867"/>
                  </a:cubicBezTo>
                  <a:cubicBezTo>
                    <a:pt x="1625" y="864"/>
                    <a:pt x="1623" y="863"/>
                    <a:pt x="1621" y="862"/>
                  </a:cubicBezTo>
                  <a:cubicBezTo>
                    <a:pt x="1620" y="864"/>
                    <a:pt x="1619" y="871"/>
                    <a:pt x="1621" y="873"/>
                  </a:cubicBezTo>
                  <a:cubicBezTo>
                    <a:pt x="1624" y="874"/>
                    <a:pt x="1623" y="871"/>
                    <a:pt x="1625" y="870"/>
                  </a:cubicBezTo>
                  <a:cubicBezTo>
                    <a:pt x="1627" y="874"/>
                    <a:pt x="1623" y="876"/>
                    <a:pt x="1623" y="880"/>
                  </a:cubicBezTo>
                  <a:cubicBezTo>
                    <a:pt x="1623" y="882"/>
                    <a:pt x="1626" y="882"/>
                    <a:pt x="1626" y="885"/>
                  </a:cubicBezTo>
                  <a:cubicBezTo>
                    <a:pt x="1629" y="884"/>
                    <a:pt x="1630" y="882"/>
                    <a:pt x="1634" y="882"/>
                  </a:cubicBezTo>
                  <a:cubicBezTo>
                    <a:pt x="1637" y="885"/>
                    <a:pt x="1639" y="889"/>
                    <a:pt x="1644" y="890"/>
                  </a:cubicBezTo>
                  <a:cubicBezTo>
                    <a:pt x="1648" y="891"/>
                    <a:pt x="1647" y="887"/>
                    <a:pt x="1650" y="887"/>
                  </a:cubicBezTo>
                  <a:cubicBezTo>
                    <a:pt x="1653" y="893"/>
                    <a:pt x="1658" y="898"/>
                    <a:pt x="1664" y="897"/>
                  </a:cubicBezTo>
                  <a:cubicBezTo>
                    <a:pt x="1665" y="899"/>
                    <a:pt x="1665" y="903"/>
                    <a:pt x="1667" y="904"/>
                  </a:cubicBezTo>
                  <a:cubicBezTo>
                    <a:pt x="1667" y="901"/>
                    <a:pt x="1668" y="899"/>
                    <a:pt x="1669" y="898"/>
                  </a:cubicBezTo>
                  <a:cubicBezTo>
                    <a:pt x="1669" y="900"/>
                    <a:pt x="1670" y="901"/>
                    <a:pt x="1671" y="902"/>
                  </a:cubicBezTo>
                  <a:cubicBezTo>
                    <a:pt x="1672" y="899"/>
                    <a:pt x="1669" y="888"/>
                    <a:pt x="1673" y="886"/>
                  </a:cubicBezTo>
                  <a:cubicBezTo>
                    <a:pt x="1673" y="890"/>
                    <a:pt x="1676" y="891"/>
                    <a:pt x="1677" y="894"/>
                  </a:cubicBezTo>
                  <a:cubicBezTo>
                    <a:pt x="1678" y="889"/>
                    <a:pt x="1683" y="887"/>
                    <a:pt x="1686" y="884"/>
                  </a:cubicBezTo>
                  <a:cubicBezTo>
                    <a:pt x="1692" y="874"/>
                    <a:pt x="1693" y="862"/>
                    <a:pt x="1697" y="850"/>
                  </a:cubicBezTo>
                  <a:cubicBezTo>
                    <a:pt x="1703" y="831"/>
                    <a:pt x="1713" y="807"/>
                    <a:pt x="1706" y="787"/>
                  </a:cubicBezTo>
                  <a:close/>
                  <a:moveTo>
                    <a:pt x="1682" y="843"/>
                  </a:moveTo>
                  <a:cubicBezTo>
                    <a:pt x="1680" y="843"/>
                    <a:pt x="1678" y="840"/>
                    <a:pt x="1680" y="839"/>
                  </a:cubicBezTo>
                  <a:cubicBezTo>
                    <a:pt x="1682" y="839"/>
                    <a:pt x="1682" y="841"/>
                    <a:pt x="1682" y="843"/>
                  </a:cubicBezTo>
                  <a:close/>
                  <a:moveTo>
                    <a:pt x="1550" y="804"/>
                  </a:moveTo>
                  <a:cubicBezTo>
                    <a:pt x="1553" y="805"/>
                    <a:pt x="1554" y="808"/>
                    <a:pt x="1557" y="810"/>
                  </a:cubicBezTo>
                  <a:cubicBezTo>
                    <a:pt x="1557" y="807"/>
                    <a:pt x="1557" y="804"/>
                    <a:pt x="1556" y="803"/>
                  </a:cubicBezTo>
                  <a:cubicBezTo>
                    <a:pt x="1554" y="804"/>
                    <a:pt x="1550" y="802"/>
                    <a:pt x="1550" y="804"/>
                  </a:cubicBezTo>
                  <a:close/>
                  <a:moveTo>
                    <a:pt x="1565" y="849"/>
                  </a:moveTo>
                  <a:cubicBezTo>
                    <a:pt x="1570" y="830"/>
                    <a:pt x="1554" y="815"/>
                    <a:pt x="1543" y="805"/>
                  </a:cubicBezTo>
                  <a:cubicBezTo>
                    <a:pt x="1542" y="811"/>
                    <a:pt x="1547" y="818"/>
                    <a:pt x="1548" y="824"/>
                  </a:cubicBezTo>
                  <a:cubicBezTo>
                    <a:pt x="1560" y="827"/>
                    <a:pt x="1556" y="844"/>
                    <a:pt x="1565" y="849"/>
                  </a:cubicBezTo>
                  <a:close/>
                  <a:moveTo>
                    <a:pt x="1596" y="815"/>
                  </a:moveTo>
                  <a:cubicBezTo>
                    <a:pt x="1596" y="812"/>
                    <a:pt x="1597" y="807"/>
                    <a:pt x="1594" y="807"/>
                  </a:cubicBezTo>
                  <a:cubicBezTo>
                    <a:pt x="1595" y="809"/>
                    <a:pt x="1592" y="815"/>
                    <a:pt x="1596" y="815"/>
                  </a:cubicBezTo>
                  <a:close/>
                  <a:moveTo>
                    <a:pt x="1686" y="817"/>
                  </a:moveTo>
                  <a:cubicBezTo>
                    <a:pt x="1687" y="815"/>
                    <a:pt x="1689" y="811"/>
                    <a:pt x="1685" y="811"/>
                  </a:cubicBezTo>
                  <a:cubicBezTo>
                    <a:pt x="1686" y="813"/>
                    <a:pt x="1684" y="817"/>
                    <a:pt x="1686" y="817"/>
                  </a:cubicBezTo>
                  <a:close/>
                  <a:moveTo>
                    <a:pt x="1584" y="835"/>
                  </a:moveTo>
                  <a:cubicBezTo>
                    <a:pt x="1582" y="832"/>
                    <a:pt x="1582" y="829"/>
                    <a:pt x="1577" y="830"/>
                  </a:cubicBezTo>
                  <a:cubicBezTo>
                    <a:pt x="1577" y="826"/>
                    <a:pt x="1575" y="823"/>
                    <a:pt x="1572" y="821"/>
                  </a:cubicBezTo>
                  <a:cubicBezTo>
                    <a:pt x="1571" y="837"/>
                    <a:pt x="1586" y="836"/>
                    <a:pt x="1589" y="848"/>
                  </a:cubicBezTo>
                  <a:cubicBezTo>
                    <a:pt x="1593" y="849"/>
                    <a:pt x="1592" y="849"/>
                    <a:pt x="1596" y="849"/>
                  </a:cubicBezTo>
                  <a:cubicBezTo>
                    <a:pt x="1593" y="844"/>
                    <a:pt x="1591" y="838"/>
                    <a:pt x="1588" y="833"/>
                  </a:cubicBezTo>
                  <a:cubicBezTo>
                    <a:pt x="1585" y="832"/>
                    <a:pt x="1586" y="834"/>
                    <a:pt x="1584" y="835"/>
                  </a:cubicBezTo>
                  <a:close/>
                  <a:moveTo>
                    <a:pt x="1190" y="823"/>
                  </a:moveTo>
                  <a:cubicBezTo>
                    <a:pt x="1178" y="826"/>
                    <a:pt x="1171" y="835"/>
                    <a:pt x="1162" y="841"/>
                  </a:cubicBezTo>
                  <a:cubicBezTo>
                    <a:pt x="1176" y="843"/>
                    <a:pt x="1186" y="834"/>
                    <a:pt x="1190" y="823"/>
                  </a:cubicBezTo>
                  <a:close/>
                  <a:moveTo>
                    <a:pt x="1513" y="836"/>
                  </a:moveTo>
                  <a:cubicBezTo>
                    <a:pt x="1515" y="833"/>
                    <a:pt x="1512" y="828"/>
                    <a:pt x="1510" y="827"/>
                  </a:cubicBezTo>
                  <a:cubicBezTo>
                    <a:pt x="1508" y="829"/>
                    <a:pt x="1509" y="835"/>
                    <a:pt x="1513" y="836"/>
                  </a:cubicBezTo>
                  <a:close/>
                  <a:moveTo>
                    <a:pt x="1669" y="831"/>
                  </a:moveTo>
                  <a:cubicBezTo>
                    <a:pt x="1667" y="834"/>
                    <a:pt x="1665" y="841"/>
                    <a:pt x="1671" y="841"/>
                  </a:cubicBezTo>
                  <a:cubicBezTo>
                    <a:pt x="1672" y="839"/>
                    <a:pt x="1674" y="830"/>
                    <a:pt x="1669" y="831"/>
                  </a:cubicBezTo>
                  <a:close/>
                  <a:moveTo>
                    <a:pt x="1704" y="836"/>
                  </a:moveTo>
                  <a:cubicBezTo>
                    <a:pt x="1705" y="840"/>
                    <a:pt x="1701" y="844"/>
                    <a:pt x="1704" y="847"/>
                  </a:cubicBezTo>
                  <a:cubicBezTo>
                    <a:pt x="1703" y="843"/>
                    <a:pt x="1708" y="837"/>
                    <a:pt x="1704" y="836"/>
                  </a:cubicBezTo>
                  <a:close/>
                  <a:moveTo>
                    <a:pt x="1607" y="846"/>
                  </a:moveTo>
                  <a:cubicBezTo>
                    <a:pt x="1604" y="845"/>
                    <a:pt x="1603" y="843"/>
                    <a:pt x="1600" y="842"/>
                  </a:cubicBezTo>
                  <a:cubicBezTo>
                    <a:pt x="1599" y="845"/>
                    <a:pt x="1598" y="851"/>
                    <a:pt x="1600" y="853"/>
                  </a:cubicBezTo>
                  <a:cubicBezTo>
                    <a:pt x="1604" y="853"/>
                    <a:pt x="1606" y="850"/>
                    <a:pt x="1607" y="846"/>
                  </a:cubicBezTo>
                  <a:close/>
                  <a:moveTo>
                    <a:pt x="1631" y="848"/>
                  </a:moveTo>
                  <a:cubicBezTo>
                    <a:pt x="1632" y="853"/>
                    <a:pt x="1632" y="858"/>
                    <a:pt x="1636" y="861"/>
                  </a:cubicBezTo>
                  <a:cubicBezTo>
                    <a:pt x="1638" y="856"/>
                    <a:pt x="1635" y="849"/>
                    <a:pt x="1631" y="848"/>
                  </a:cubicBezTo>
                  <a:close/>
                  <a:moveTo>
                    <a:pt x="1590" y="854"/>
                  </a:moveTo>
                  <a:cubicBezTo>
                    <a:pt x="1588" y="856"/>
                    <a:pt x="1585" y="858"/>
                    <a:pt x="1585" y="862"/>
                  </a:cubicBezTo>
                  <a:cubicBezTo>
                    <a:pt x="1586" y="863"/>
                    <a:pt x="1587" y="865"/>
                    <a:pt x="1589" y="865"/>
                  </a:cubicBezTo>
                  <a:cubicBezTo>
                    <a:pt x="1591" y="860"/>
                    <a:pt x="1592" y="864"/>
                    <a:pt x="1595" y="865"/>
                  </a:cubicBezTo>
                  <a:cubicBezTo>
                    <a:pt x="1597" y="865"/>
                    <a:pt x="1598" y="863"/>
                    <a:pt x="1598" y="861"/>
                  </a:cubicBezTo>
                  <a:cubicBezTo>
                    <a:pt x="1596" y="858"/>
                    <a:pt x="1593" y="856"/>
                    <a:pt x="1590" y="854"/>
                  </a:cubicBezTo>
                  <a:close/>
                  <a:moveTo>
                    <a:pt x="1604" y="854"/>
                  </a:moveTo>
                  <a:cubicBezTo>
                    <a:pt x="1600" y="860"/>
                    <a:pt x="1606" y="864"/>
                    <a:pt x="1609" y="867"/>
                  </a:cubicBezTo>
                  <a:cubicBezTo>
                    <a:pt x="1610" y="863"/>
                    <a:pt x="1612" y="867"/>
                    <a:pt x="1614" y="867"/>
                  </a:cubicBezTo>
                  <a:cubicBezTo>
                    <a:pt x="1614" y="863"/>
                    <a:pt x="1613" y="859"/>
                    <a:pt x="1612" y="856"/>
                  </a:cubicBezTo>
                  <a:cubicBezTo>
                    <a:pt x="1608" y="857"/>
                    <a:pt x="1608" y="855"/>
                    <a:pt x="1604" y="854"/>
                  </a:cubicBezTo>
                  <a:close/>
                  <a:moveTo>
                    <a:pt x="1616" y="858"/>
                  </a:moveTo>
                  <a:cubicBezTo>
                    <a:pt x="1615" y="860"/>
                    <a:pt x="1616" y="863"/>
                    <a:pt x="1619" y="863"/>
                  </a:cubicBezTo>
                  <a:cubicBezTo>
                    <a:pt x="1621" y="862"/>
                    <a:pt x="1620" y="857"/>
                    <a:pt x="1616" y="858"/>
                  </a:cubicBezTo>
                  <a:close/>
                  <a:moveTo>
                    <a:pt x="1693" y="877"/>
                  </a:moveTo>
                  <a:cubicBezTo>
                    <a:pt x="1694" y="880"/>
                    <a:pt x="1692" y="879"/>
                    <a:pt x="1692" y="882"/>
                  </a:cubicBezTo>
                  <a:cubicBezTo>
                    <a:pt x="1695" y="883"/>
                    <a:pt x="1697" y="876"/>
                    <a:pt x="1693" y="877"/>
                  </a:cubicBezTo>
                  <a:close/>
                  <a:moveTo>
                    <a:pt x="1121" y="1017"/>
                  </a:moveTo>
                  <a:cubicBezTo>
                    <a:pt x="1117" y="1003"/>
                    <a:pt x="1127" y="992"/>
                    <a:pt x="1132" y="979"/>
                  </a:cubicBezTo>
                  <a:cubicBezTo>
                    <a:pt x="1130" y="978"/>
                    <a:pt x="1130" y="977"/>
                    <a:pt x="1129" y="977"/>
                  </a:cubicBezTo>
                  <a:cubicBezTo>
                    <a:pt x="1125" y="984"/>
                    <a:pt x="1108" y="984"/>
                    <a:pt x="1116" y="998"/>
                  </a:cubicBezTo>
                  <a:cubicBezTo>
                    <a:pt x="1114" y="999"/>
                    <a:pt x="1113" y="1002"/>
                    <a:pt x="1111" y="1003"/>
                  </a:cubicBezTo>
                  <a:cubicBezTo>
                    <a:pt x="1111" y="999"/>
                    <a:pt x="1113" y="994"/>
                    <a:pt x="1108" y="995"/>
                  </a:cubicBezTo>
                  <a:cubicBezTo>
                    <a:pt x="1104" y="998"/>
                    <a:pt x="1111" y="1010"/>
                    <a:pt x="1105" y="1012"/>
                  </a:cubicBezTo>
                  <a:cubicBezTo>
                    <a:pt x="1099" y="1012"/>
                    <a:pt x="1095" y="1006"/>
                    <a:pt x="1089" y="1007"/>
                  </a:cubicBezTo>
                  <a:cubicBezTo>
                    <a:pt x="1089" y="1009"/>
                    <a:pt x="1089" y="1010"/>
                    <a:pt x="1088" y="1010"/>
                  </a:cubicBezTo>
                  <a:cubicBezTo>
                    <a:pt x="1089" y="1015"/>
                    <a:pt x="1096" y="1014"/>
                    <a:pt x="1094" y="1021"/>
                  </a:cubicBezTo>
                  <a:cubicBezTo>
                    <a:pt x="1101" y="1020"/>
                    <a:pt x="1097" y="1026"/>
                    <a:pt x="1099" y="1029"/>
                  </a:cubicBezTo>
                  <a:cubicBezTo>
                    <a:pt x="1103" y="1028"/>
                    <a:pt x="1107" y="1028"/>
                    <a:pt x="1108" y="1031"/>
                  </a:cubicBezTo>
                  <a:cubicBezTo>
                    <a:pt x="1109" y="1034"/>
                    <a:pt x="1107" y="1034"/>
                    <a:pt x="1108" y="1036"/>
                  </a:cubicBezTo>
                  <a:cubicBezTo>
                    <a:pt x="1109" y="1041"/>
                    <a:pt x="1115" y="1043"/>
                    <a:pt x="1119" y="1049"/>
                  </a:cubicBezTo>
                  <a:cubicBezTo>
                    <a:pt x="1122" y="1054"/>
                    <a:pt x="1123" y="1064"/>
                    <a:pt x="1132" y="1061"/>
                  </a:cubicBezTo>
                  <a:cubicBezTo>
                    <a:pt x="1134" y="1053"/>
                    <a:pt x="1126" y="1055"/>
                    <a:pt x="1126" y="1050"/>
                  </a:cubicBezTo>
                  <a:cubicBezTo>
                    <a:pt x="1126" y="1047"/>
                    <a:pt x="1126" y="1044"/>
                    <a:pt x="1129" y="1043"/>
                  </a:cubicBezTo>
                  <a:cubicBezTo>
                    <a:pt x="1135" y="1043"/>
                    <a:pt x="1135" y="1043"/>
                    <a:pt x="1135" y="1043"/>
                  </a:cubicBezTo>
                  <a:cubicBezTo>
                    <a:pt x="1137" y="1041"/>
                    <a:pt x="1138" y="1038"/>
                    <a:pt x="1138" y="1035"/>
                  </a:cubicBezTo>
                  <a:cubicBezTo>
                    <a:pt x="1132" y="1030"/>
                    <a:pt x="1127" y="1023"/>
                    <a:pt x="1121" y="1017"/>
                  </a:cubicBezTo>
                  <a:close/>
                  <a:moveTo>
                    <a:pt x="1194" y="1114"/>
                  </a:moveTo>
                  <a:cubicBezTo>
                    <a:pt x="1189" y="1106"/>
                    <a:pt x="1180" y="1101"/>
                    <a:pt x="1175" y="1094"/>
                  </a:cubicBezTo>
                  <a:cubicBezTo>
                    <a:pt x="1174" y="1092"/>
                    <a:pt x="1174" y="1090"/>
                    <a:pt x="1172" y="1087"/>
                  </a:cubicBezTo>
                  <a:cubicBezTo>
                    <a:pt x="1169" y="1083"/>
                    <a:pt x="1164" y="1082"/>
                    <a:pt x="1163" y="1079"/>
                  </a:cubicBezTo>
                  <a:cubicBezTo>
                    <a:pt x="1160" y="1069"/>
                    <a:pt x="1155" y="1062"/>
                    <a:pt x="1149" y="1055"/>
                  </a:cubicBezTo>
                  <a:cubicBezTo>
                    <a:pt x="1147" y="1057"/>
                    <a:pt x="1145" y="1058"/>
                    <a:pt x="1143" y="1060"/>
                  </a:cubicBezTo>
                  <a:cubicBezTo>
                    <a:pt x="1142" y="1059"/>
                    <a:pt x="1143" y="1057"/>
                    <a:pt x="1140" y="1057"/>
                  </a:cubicBezTo>
                  <a:cubicBezTo>
                    <a:pt x="1133" y="1073"/>
                    <a:pt x="1158" y="1081"/>
                    <a:pt x="1152" y="1096"/>
                  </a:cubicBezTo>
                  <a:cubicBezTo>
                    <a:pt x="1155" y="1097"/>
                    <a:pt x="1156" y="1097"/>
                    <a:pt x="1159" y="1097"/>
                  </a:cubicBezTo>
                  <a:cubicBezTo>
                    <a:pt x="1160" y="1103"/>
                    <a:pt x="1166" y="1106"/>
                    <a:pt x="1167" y="1111"/>
                  </a:cubicBezTo>
                  <a:cubicBezTo>
                    <a:pt x="1167" y="1112"/>
                    <a:pt x="1165" y="1113"/>
                    <a:pt x="1166" y="1114"/>
                  </a:cubicBezTo>
                  <a:cubicBezTo>
                    <a:pt x="1168" y="1117"/>
                    <a:pt x="1173" y="1119"/>
                    <a:pt x="1170" y="1125"/>
                  </a:cubicBezTo>
                  <a:cubicBezTo>
                    <a:pt x="1173" y="1127"/>
                    <a:pt x="1176" y="1130"/>
                    <a:pt x="1177" y="1135"/>
                  </a:cubicBezTo>
                  <a:cubicBezTo>
                    <a:pt x="1185" y="1138"/>
                    <a:pt x="1193" y="1135"/>
                    <a:pt x="1201" y="1139"/>
                  </a:cubicBezTo>
                  <a:cubicBezTo>
                    <a:pt x="1202" y="1136"/>
                    <a:pt x="1204" y="1135"/>
                    <a:pt x="1205" y="1133"/>
                  </a:cubicBezTo>
                  <a:cubicBezTo>
                    <a:pt x="1198" y="1129"/>
                    <a:pt x="1198" y="1121"/>
                    <a:pt x="1194" y="1114"/>
                  </a:cubicBezTo>
                  <a:close/>
                  <a:moveTo>
                    <a:pt x="1073" y="1080"/>
                  </a:moveTo>
                  <a:cubicBezTo>
                    <a:pt x="1077" y="1081"/>
                    <a:pt x="1078" y="1078"/>
                    <a:pt x="1079" y="1074"/>
                  </a:cubicBezTo>
                  <a:cubicBezTo>
                    <a:pt x="1077" y="1073"/>
                    <a:pt x="1076" y="1072"/>
                    <a:pt x="1074" y="1072"/>
                  </a:cubicBezTo>
                  <a:cubicBezTo>
                    <a:pt x="1073" y="1074"/>
                    <a:pt x="1071" y="1078"/>
                    <a:pt x="1073" y="1080"/>
                  </a:cubicBezTo>
                  <a:close/>
                  <a:moveTo>
                    <a:pt x="1399" y="1111"/>
                  </a:moveTo>
                  <a:cubicBezTo>
                    <a:pt x="1401" y="1111"/>
                    <a:pt x="1401" y="1110"/>
                    <a:pt x="1402" y="1110"/>
                  </a:cubicBezTo>
                  <a:cubicBezTo>
                    <a:pt x="1402" y="1109"/>
                    <a:pt x="1402" y="1107"/>
                    <a:pt x="1402" y="1105"/>
                  </a:cubicBezTo>
                  <a:cubicBezTo>
                    <a:pt x="1401" y="1103"/>
                    <a:pt x="1396" y="1104"/>
                    <a:pt x="1394" y="1103"/>
                  </a:cubicBezTo>
                  <a:cubicBezTo>
                    <a:pt x="1395" y="1106"/>
                    <a:pt x="1396" y="1110"/>
                    <a:pt x="1399" y="1111"/>
                  </a:cubicBezTo>
                  <a:close/>
                  <a:moveTo>
                    <a:pt x="1321" y="1124"/>
                  </a:moveTo>
                  <a:cubicBezTo>
                    <a:pt x="1324" y="1124"/>
                    <a:pt x="1324" y="1121"/>
                    <a:pt x="1324" y="1118"/>
                  </a:cubicBezTo>
                  <a:cubicBezTo>
                    <a:pt x="1321" y="1118"/>
                    <a:pt x="1319" y="1120"/>
                    <a:pt x="1319" y="1123"/>
                  </a:cubicBezTo>
                  <a:cubicBezTo>
                    <a:pt x="1319" y="1123"/>
                    <a:pt x="1321" y="1123"/>
                    <a:pt x="1321" y="1124"/>
                  </a:cubicBezTo>
                  <a:close/>
                  <a:moveTo>
                    <a:pt x="1318" y="1124"/>
                  </a:moveTo>
                  <a:cubicBezTo>
                    <a:pt x="1315" y="1123"/>
                    <a:pt x="1315" y="1125"/>
                    <a:pt x="1315" y="1127"/>
                  </a:cubicBezTo>
                  <a:cubicBezTo>
                    <a:pt x="1317" y="1128"/>
                    <a:pt x="1318" y="1126"/>
                    <a:pt x="1318" y="1124"/>
                  </a:cubicBezTo>
                  <a:close/>
                  <a:moveTo>
                    <a:pt x="1345" y="1125"/>
                  </a:moveTo>
                  <a:cubicBezTo>
                    <a:pt x="1345" y="1132"/>
                    <a:pt x="1345" y="1132"/>
                    <a:pt x="1345" y="1132"/>
                  </a:cubicBezTo>
                  <a:cubicBezTo>
                    <a:pt x="1349" y="1133"/>
                    <a:pt x="1349" y="1123"/>
                    <a:pt x="1345" y="1125"/>
                  </a:cubicBezTo>
                  <a:close/>
                  <a:moveTo>
                    <a:pt x="1341" y="1137"/>
                  </a:moveTo>
                  <a:cubicBezTo>
                    <a:pt x="1332" y="1139"/>
                    <a:pt x="1321" y="1137"/>
                    <a:pt x="1318" y="1129"/>
                  </a:cubicBezTo>
                  <a:cubicBezTo>
                    <a:pt x="1312" y="1142"/>
                    <a:pt x="1315" y="1151"/>
                    <a:pt x="1311" y="1163"/>
                  </a:cubicBezTo>
                  <a:cubicBezTo>
                    <a:pt x="1317" y="1161"/>
                    <a:pt x="1316" y="1168"/>
                    <a:pt x="1323" y="1170"/>
                  </a:cubicBezTo>
                  <a:cubicBezTo>
                    <a:pt x="1325" y="1164"/>
                    <a:pt x="1332" y="1162"/>
                    <a:pt x="1334" y="1155"/>
                  </a:cubicBezTo>
                  <a:cubicBezTo>
                    <a:pt x="1333" y="1154"/>
                    <a:pt x="1331" y="1155"/>
                    <a:pt x="1331" y="1152"/>
                  </a:cubicBezTo>
                  <a:cubicBezTo>
                    <a:pt x="1335" y="1148"/>
                    <a:pt x="1338" y="1143"/>
                    <a:pt x="1341" y="1137"/>
                  </a:cubicBezTo>
                  <a:close/>
                  <a:moveTo>
                    <a:pt x="1196" y="1143"/>
                  </a:moveTo>
                  <a:cubicBezTo>
                    <a:pt x="1192" y="1143"/>
                    <a:pt x="1192" y="1143"/>
                    <a:pt x="1192" y="1143"/>
                  </a:cubicBezTo>
                  <a:cubicBezTo>
                    <a:pt x="1191" y="1146"/>
                    <a:pt x="1191" y="1151"/>
                    <a:pt x="1195" y="1151"/>
                  </a:cubicBezTo>
                  <a:cubicBezTo>
                    <a:pt x="1194" y="1148"/>
                    <a:pt x="1197" y="1147"/>
                    <a:pt x="1196" y="1143"/>
                  </a:cubicBezTo>
                  <a:close/>
                  <a:moveTo>
                    <a:pt x="284" y="1289"/>
                  </a:moveTo>
                  <a:cubicBezTo>
                    <a:pt x="281" y="1281"/>
                    <a:pt x="276" y="1275"/>
                    <a:pt x="270" y="1271"/>
                  </a:cubicBezTo>
                  <a:cubicBezTo>
                    <a:pt x="272" y="1279"/>
                    <a:pt x="278" y="1284"/>
                    <a:pt x="284" y="1289"/>
                  </a:cubicBezTo>
                  <a:close/>
                  <a:moveTo>
                    <a:pt x="286" y="1293"/>
                  </a:moveTo>
                  <a:cubicBezTo>
                    <a:pt x="286" y="1295"/>
                    <a:pt x="287" y="1296"/>
                    <a:pt x="290" y="1296"/>
                  </a:cubicBezTo>
                  <a:cubicBezTo>
                    <a:pt x="290" y="1293"/>
                    <a:pt x="288" y="1293"/>
                    <a:pt x="286" y="1293"/>
                  </a:cubicBezTo>
                  <a:close/>
                  <a:moveTo>
                    <a:pt x="350" y="1358"/>
                  </a:moveTo>
                  <a:cubicBezTo>
                    <a:pt x="349" y="1355"/>
                    <a:pt x="347" y="1352"/>
                    <a:pt x="343" y="1351"/>
                  </a:cubicBezTo>
                  <a:cubicBezTo>
                    <a:pt x="344" y="1355"/>
                    <a:pt x="348" y="1356"/>
                    <a:pt x="350" y="1358"/>
                  </a:cubicBezTo>
                  <a:close/>
                  <a:moveTo>
                    <a:pt x="359" y="1369"/>
                  </a:moveTo>
                  <a:cubicBezTo>
                    <a:pt x="360" y="1371"/>
                    <a:pt x="361" y="1373"/>
                    <a:pt x="364" y="1374"/>
                  </a:cubicBezTo>
                  <a:cubicBezTo>
                    <a:pt x="363" y="1372"/>
                    <a:pt x="361" y="1367"/>
                    <a:pt x="359" y="1369"/>
                  </a:cubicBezTo>
                  <a:close/>
                  <a:moveTo>
                    <a:pt x="369" y="1383"/>
                  </a:moveTo>
                  <a:cubicBezTo>
                    <a:pt x="373" y="1382"/>
                    <a:pt x="369" y="1389"/>
                    <a:pt x="373" y="1388"/>
                  </a:cubicBezTo>
                  <a:cubicBezTo>
                    <a:pt x="374" y="1384"/>
                    <a:pt x="371" y="1380"/>
                    <a:pt x="369" y="1383"/>
                  </a:cubicBezTo>
                  <a:close/>
                  <a:moveTo>
                    <a:pt x="364" y="1432"/>
                  </a:moveTo>
                  <a:cubicBezTo>
                    <a:pt x="361" y="1431"/>
                    <a:pt x="359" y="1429"/>
                    <a:pt x="356" y="1428"/>
                  </a:cubicBezTo>
                  <a:cubicBezTo>
                    <a:pt x="358" y="1433"/>
                    <a:pt x="356" y="1436"/>
                    <a:pt x="360" y="1439"/>
                  </a:cubicBezTo>
                  <a:cubicBezTo>
                    <a:pt x="363" y="1440"/>
                    <a:pt x="365" y="1440"/>
                    <a:pt x="366" y="1438"/>
                  </a:cubicBezTo>
                  <a:cubicBezTo>
                    <a:pt x="363" y="1436"/>
                    <a:pt x="362" y="1435"/>
                    <a:pt x="364" y="1432"/>
                  </a:cubicBezTo>
                  <a:close/>
                  <a:moveTo>
                    <a:pt x="732" y="67"/>
                  </a:moveTo>
                  <a:cubicBezTo>
                    <a:pt x="718" y="64"/>
                    <a:pt x="703" y="59"/>
                    <a:pt x="689" y="58"/>
                  </a:cubicBezTo>
                  <a:cubicBezTo>
                    <a:pt x="682" y="54"/>
                    <a:pt x="675" y="54"/>
                    <a:pt x="668" y="48"/>
                  </a:cubicBezTo>
                  <a:cubicBezTo>
                    <a:pt x="680" y="51"/>
                    <a:pt x="684" y="46"/>
                    <a:pt x="696" y="47"/>
                  </a:cubicBezTo>
                  <a:cubicBezTo>
                    <a:pt x="697" y="42"/>
                    <a:pt x="691" y="44"/>
                    <a:pt x="691" y="41"/>
                  </a:cubicBezTo>
                  <a:cubicBezTo>
                    <a:pt x="694" y="41"/>
                    <a:pt x="697" y="42"/>
                    <a:pt x="701" y="42"/>
                  </a:cubicBezTo>
                  <a:cubicBezTo>
                    <a:pt x="702" y="40"/>
                    <a:pt x="703" y="39"/>
                    <a:pt x="704" y="37"/>
                  </a:cubicBezTo>
                  <a:cubicBezTo>
                    <a:pt x="702" y="34"/>
                    <a:pt x="698" y="39"/>
                    <a:pt x="697" y="36"/>
                  </a:cubicBezTo>
                  <a:cubicBezTo>
                    <a:pt x="700" y="35"/>
                    <a:pt x="702" y="35"/>
                    <a:pt x="703" y="32"/>
                  </a:cubicBezTo>
                  <a:cubicBezTo>
                    <a:pt x="693" y="28"/>
                    <a:pt x="680" y="24"/>
                    <a:pt x="665" y="25"/>
                  </a:cubicBezTo>
                  <a:cubicBezTo>
                    <a:pt x="664" y="22"/>
                    <a:pt x="665" y="22"/>
                    <a:pt x="661" y="21"/>
                  </a:cubicBezTo>
                  <a:cubicBezTo>
                    <a:pt x="670" y="20"/>
                    <a:pt x="687" y="24"/>
                    <a:pt x="692" y="14"/>
                  </a:cubicBezTo>
                  <a:cubicBezTo>
                    <a:pt x="678" y="11"/>
                    <a:pt x="670" y="15"/>
                    <a:pt x="657" y="14"/>
                  </a:cubicBezTo>
                  <a:cubicBezTo>
                    <a:pt x="662" y="10"/>
                    <a:pt x="670" y="9"/>
                    <a:pt x="675" y="5"/>
                  </a:cubicBezTo>
                  <a:cubicBezTo>
                    <a:pt x="669" y="3"/>
                    <a:pt x="658" y="6"/>
                    <a:pt x="655" y="0"/>
                  </a:cubicBezTo>
                  <a:cubicBezTo>
                    <a:pt x="626" y="0"/>
                    <a:pt x="595" y="8"/>
                    <a:pt x="569" y="17"/>
                  </a:cubicBezTo>
                  <a:cubicBezTo>
                    <a:pt x="555" y="11"/>
                    <a:pt x="540" y="23"/>
                    <a:pt x="526" y="24"/>
                  </a:cubicBezTo>
                  <a:cubicBezTo>
                    <a:pt x="527" y="24"/>
                    <a:pt x="527" y="23"/>
                    <a:pt x="525" y="23"/>
                  </a:cubicBezTo>
                  <a:cubicBezTo>
                    <a:pt x="524" y="25"/>
                    <a:pt x="522" y="24"/>
                    <a:pt x="524" y="26"/>
                  </a:cubicBezTo>
                  <a:cubicBezTo>
                    <a:pt x="515" y="28"/>
                    <a:pt x="507" y="32"/>
                    <a:pt x="499" y="35"/>
                  </a:cubicBezTo>
                  <a:cubicBezTo>
                    <a:pt x="460" y="51"/>
                    <a:pt x="419" y="76"/>
                    <a:pt x="386" y="98"/>
                  </a:cubicBezTo>
                  <a:cubicBezTo>
                    <a:pt x="324" y="140"/>
                    <a:pt x="261" y="193"/>
                    <a:pt x="212" y="249"/>
                  </a:cubicBezTo>
                  <a:cubicBezTo>
                    <a:pt x="191" y="272"/>
                    <a:pt x="179" y="300"/>
                    <a:pt x="165" y="324"/>
                  </a:cubicBezTo>
                  <a:cubicBezTo>
                    <a:pt x="168" y="328"/>
                    <a:pt x="160" y="331"/>
                    <a:pt x="163" y="334"/>
                  </a:cubicBezTo>
                  <a:cubicBezTo>
                    <a:pt x="165" y="330"/>
                    <a:pt x="166" y="337"/>
                    <a:pt x="164" y="337"/>
                  </a:cubicBezTo>
                  <a:cubicBezTo>
                    <a:pt x="166" y="338"/>
                    <a:pt x="167" y="335"/>
                    <a:pt x="168" y="337"/>
                  </a:cubicBezTo>
                  <a:cubicBezTo>
                    <a:pt x="166" y="341"/>
                    <a:pt x="165" y="346"/>
                    <a:pt x="170" y="347"/>
                  </a:cubicBezTo>
                  <a:cubicBezTo>
                    <a:pt x="168" y="379"/>
                    <a:pt x="140" y="395"/>
                    <a:pt x="144" y="426"/>
                  </a:cubicBezTo>
                  <a:cubicBezTo>
                    <a:pt x="152" y="412"/>
                    <a:pt x="160" y="398"/>
                    <a:pt x="167" y="384"/>
                  </a:cubicBezTo>
                  <a:cubicBezTo>
                    <a:pt x="167" y="372"/>
                    <a:pt x="176" y="369"/>
                    <a:pt x="181" y="360"/>
                  </a:cubicBezTo>
                  <a:cubicBezTo>
                    <a:pt x="183" y="361"/>
                    <a:pt x="182" y="364"/>
                    <a:pt x="185" y="363"/>
                  </a:cubicBezTo>
                  <a:cubicBezTo>
                    <a:pt x="191" y="353"/>
                    <a:pt x="203" y="345"/>
                    <a:pt x="215" y="346"/>
                  </a:cubicBezTo>
                  <a:cubicBezTo>
                    <a:pt x="213" y="351"/>
                    <a:pt x="211" y="355"/>
                    <a:pt x="208" y="359"/>
                  </a:cubicBezTo>
                  <a:cubicBezTo>
                    <a:pt x="211" y="358"/>
                    <a:pt x="213" y="355"/>
                    <a:pt x="216" y="354"/>
                  </a:cubicBezTo>
                  <a:cubicBezTo>
                    <a:pt x="216" y="354"/>
                    <a:pt x="214" y="356"/>
                    <a:pt x="215" y="356"/>
                  </a:cubicBezTo>
                  <a:cubicBezTo>
                    <a:pt x="221" y="356"/>
                    <a:pt x="223" y="349"/>
                    <a:pt x="231" y="343"/>
                  </a:cubicBezTo>
                  <a:cubicBezTo>
                    <a:pt x="233" y="343"/>
                    <a:pt x="232" y="346"/>
                    <a:pt x="234" y="345"/>
                  </a:cubicBezTo>
                  <a:cubicBezTo>
                    <a:pt x="237" y="341"/>
                    <a:pt x="241" y="339"/>
                    <a:pt x="245" y="337"/>
                  </a:cubicBezTo>
                  <a:cubicBezTo>
                    <a:pt x="245" y="340"/>
                    <a:pt x="245" y="340"/>
                    <a:pt x="245" y="340"/>
                  </a:cubicBezTo>
                  <a:cubicBezTo>
                    <a:pt x="250" y="342"/>
                    <a:pt x="251" y="335"/>
                    <a:pt x="253" y="337"/>
                  </a:cubicBezTo>
                  <a:cubicBezTo>
                    <a:pt x="252" y="340"/>
                    <a:pt x="251" y="342"/>
                    <a:pt x="252" y="345"/>
                  </a:cubicBezTo>
                  <a:cubicBezTo>
                    <a:pt x="256" y="348"/>
                    <a:pt x="261" y="345"/>
                    <a:pt x="263" y="345"/>
                  </a:cubicBezTo>
                  <a:cubicBezTo>
                    <a:pt x="265" y="350"/>
                    <a:pt x="267" y="353"/>
                    <a:pt x="269" y="356"/>
                  </a:cubicBezTo>
                  <a:cubicBezTo>
                    <a:pt x="267" y="362"/>
                    <a:pt x="262" y="369"/>
                    <a:pt x="263" y="376"/>
                  </a:cubicBezTo>
                  <a:cubicBezTo>
                    <a:pt x="264" y="376"/>
                    <a:pt x="266" y="375"/>
                    <a:pt x="267" y="377"/>
                  </a:cubicBezTo>
                  <a:cubicBezTo>
                    <a:pt x="267" y="409"/>
                    <a:pt x="253" y="443"/>
                    <a:pt x="230" y="460"/>
                  </a:cubicBezTo>
                  <a:cubicBezTo>
                    <a:pt x="223" y="457"/>
                    <a:pt x="211" y="460"/>
                    <a:pt x="206" y="465"/>
                  </a:cubicBezTo>
                  <a:cubicBezTo>
                    <a:pt x="208" y="459"/>
                    <a:pt x="203" y="460"/>
                    <a:pt x="201" y="457"/>
                  </a:cubicBezTo>
                  <a:cubicBezTo>
                    <a:pt x="199" y="450"/>
                    <a:pt x="204" y="445"/>
                    <a:pt x="201" y="438"/>
                  </a:cubicBezTo>
                  <a:cubicBezTo>
                    <a:pt x="190" y="438"/>
                    <a:pt x="182" y="442"/>
                    <a:pt x="174" y="446"/>
                  </a:cubicBezTo>
                  <a:cubicBezTo>
                    <a:pt x="173" y="457"/>
                    <a:pt x="179" y="464"/>
                    <a:pt x="176" y="479"/>
                  </a:cubicBezTo>
                  <a:cubicBezTo>
                    <a:pt x="179" y="479"/>
                    <a:pt x="178" y="476"/>
                    <a:pt x="181" y="477"/>
                  </a:cubicBezTo>
                  <a:cubicBezTo>
                    <a:pt x="176" y="481"/>
                    <a:pt x="181" y="491"/>
                    <a:pt x="178" y="499"/>
                  </a:cubicBezTo>
                  <a:cubicBezTo>
                    <a:pt x="179" y="500"/>
                    <a:pt x="183" y="499"/>
                    <a:pt x="182" y="503"/>
                  </a:cubicBezTo>
                  <a:cubicBezTo>
                    <a:pt x="175" y="505"/>
                    <a:pt x="172" y="508"/>
                    <a:pt x="165" y="512"/>
                  </a:cubicBezTo>
                  <a:cubicBezTo>
                    <a:pt x="153" y="509"/>
                    <a:pt x="145" y="524"/>
                    <a:pt x="138" y="532"/>
                  </a:cubicBezTo>
                  <a:cubicBezTo>
                    <a:pt x="139" y="542"/>
                    <a:pt x="138" y="555"/>
                    <a:pt x="141" y="565"/>
                  </a:cubicBezTo>
                  <a:cubicBezTo>
                    <a:pt x="140" y="581"/>
                    <a:pt x="132" y="593"/>
                    <a:pt x="128" y="608"/>
                  </a:cubicBezTo>
                  <a:cubicBezTo>
                    <a:pt x="123" y="608"/>
                    <a:pt x="123" y="614"/>
                    <a:pt x="119" y="615"/>
                  </a:cubicBezTo>
                  <a:cubicBezTo>
                    <a:pt x="116" y="611"/>
                    <a:pt x="111" y="615"/>
                    <a:pt x="109" y="611"/>
                  </a:cubicBezTo>
                  <a:cubicBezTo>
                    <a:pt x="101" y="617"/>
                    <a:pt x="97" y="627"/>
                    <a:pt x="92" y="636"/>
                  </a:cubicBezTo>
                  <a:cubicBezTo>
                    <a:pt x="89" y="634"/>
                    <a:pt x="87" y="631"/>
                    <a:pt x="84" y="629"/>
                  </a:cubicBezTo>
                  <a:cubicBezTo>
                    <a:pt x="84" y="624"/>
                    <a:pt x="85" y="617"/>
                    <a:pt x="82" y="615"/>
                  </a:cubicBezTo>
                  <a:cubicBezTo>
                    <a:pt x="78" y="614"/>
                    <a:pt x="79" y="617"/>
                    <a:pt x="76" y="617"/>
                  </a:cubicBezTo>
                  <a:cubicBezTo>
                    <a:pt x="76" y="616"/>
                    <a:pt x="77" y="614"/>
                    <a:pt x="76" y="614"/>
                  </a:cubicBezTo>
                  <a:cubicBezTo>
                    <a:pt x="75" y="615"/>
                    <a:pt x="74" y="617"/>
                    <a:pt x="72" y="617"/>
                  </a:cubicBezTo>
                  <a:cubicBezTo>
                    <a:pt x="71" y="614"/>
                    <a:pt x="70" y="614"/>
                    <a:pt x="67" y="615"/>
                  </a:cubicBezTo>
                  <a:cubicBezTo>
                    <a:pt x="67" y="612"/>
                    <a:pt x="67" y="610"/>
                    <a:pt x="65" y="610"/>
                  </a:cubicBezTo>
                  <a:cubicBezTo>
                    <a:pt x="63" y="612"/>
                    <a:pt x="60" y="614"/>
                    <a:pt x="60" y="619"/>
                  </a:cubicBezTo>
                  <a:cubicBezTo>
                    <a:pt x="60" y="621"/>
                    <a:pt x="64" y="620"/>
                    <a:pt x="64" y="623"/>
                  </a:cubicBezTo>
                  <a:cubicBezTo>
                    <a:pt x="61" y="625"/>
                    <a:pt x="63" y="631"/>
                    <a:pt x="60" y="633"/>
                  </a:cubicBezTo>
                  <a:cubicBezTo>
                    <a:pt x="60" y="630"/>
                    <a:pt x="55" y="632"/>
                    <a:pt x="53" y="630"/>
                  </a:cubicBezTo>
                  <a:cubicBezTo>
                    <a:pt x="46" y="635"/>
                    <a:pt x="49" y="645"/>
                    <a:pt x="45" y="651"/>
                  </a:cubicBezTo>
                  <a:cubicBezTo>
                    <a:pt x="43" y="654"/>
                    <a:pt x="39" y="655"/>
                    <a:pt x="37" y="657"/>
                  </a:cubicBezTo>
                  <a:cubicBezTo>
                    <a:pt x="34" y="661"/>
                    <a:pt x="36" y="668"/>
                    <a:pt x="31" y="671"/>
                  </a:cubicBezTo>
                  <a:cubicBezTo>
                    <a:pt x="30" y="671"/>
                    <a:pt x="29" y="670"/>
                    <a:pt x="27" y="671"/>
                  </a:cubicBezTo>
                  <a:cubicBezTo>
                    <a:pt x="21" y="675"/>
                    <a:pt x="25" y="682"/>
                    <a:pt x="22" y="689"/>
                  </a:cubicBezTo>
                  <a:cubicBezTo>
                    <a:pt x="20" y="687"/>
                    <a:pt x="23" y="681"/>
                    <a:pt x="19" y="681"/>
                  </a:cubicBezTo>
                  <a:cubicBezTo>
                    <a:pt x="21" y="694"/>
                    <a:pt x="15" y="700"/>
                    <a:pt x="19" y="711"/>
                  </a:cubicBezTo>
                  <a:cubicBezTo>
                    <a:pt x="16" y="710"/>
                    <a:pt x="18" y="714"/>
                    <a:pt x="15" y="714"/>
                  </a:cubicBezTo>
                  <a:cubicBezTo>
                    <a:pt x="8" y="753"/>
                    <a:pt x="0" y="800"/>
                    <a:pt x="3" y="845"/>
                  </a:cubicBezTo>
                  <a:cubicBezTo>
                    <a:pt x="4" y="874"/>
                    <a:pt x="7" y="900"/>
                    <a:pt x="10" y="925"/>
                  </a:cubicBezTo>
                  <a:cubicBezTo>
                    <a:pt x="22" y="1004"/>
                    <a:pt x="40" y="1074"/>
                    <a:pt x="66" y="1136"/>
                  </a:cubicBezTo>
                  <a:cubicBezTo>
                    <a:pt x="81" y="1172"/>
                    <a:pt x="97" y="1206"/>
                    <a:pt x="116" y="1234"/>
                  </a:cubicBezTo>
                  <a:cubicBezTo>
                    <a:pt x="115" y="1232"/>
                    <a:pt x="115" y="1229"/>
                    <a:pt x="117" y="1227"/>
                  </a:cubicBezTo>
                  <a:cubicBezTo>
                    <a:pt x="134" y="1241"/>
                    <a:pt x="145" y="1273"/>
                    <a:pt x="172" y="1283"/>
                  </a:cubicBezTo>
                  <a:cubicBezTo>
                    <a:pt x="177" y="1290"/>
                    <a:pt x="184" y="1296"/>
                    <a:pt x="193" y="1299"/>
                  </a:cubicBezTo>
                  <a:cubicBezTo>
                    <a:pt x="195" y="1290"/>
                    <a:pt x="188" y="1276"/>
                    <a:pt x="187" y="1270"/>
                  </a:cubicBezTo>
                  <a:cubicBezTo>
                    <a:pt x="197" y="1287"/>
                    <a:pt x="206" y="1311"/>
                    <a:pt x="224" y="1317"/>
                  </a:cubicBezTo>
                  <a:cubicBezTo>
                    <a:pt x="228" y="1313"/>
                    <a:pt x="231" y="1308"/>
                    <a:pt x="231" y="1303"/>
                  </a:cubicBezTo>
                  <a:cubicBezTo>
                    <a:pt x="238" y="1307"/>
                    <a:pt x="241" y="1316"/>
                    <a:pt x="248" y="1319"/>
                  </a:cubicBezTo>
                  <a:cubicBezTo>
                    <a:pt x="249" y="1319"/>
                    <a:pt x="249" y="1318"/>
                    <a:pt x="250" y="1319"/>
                  </a:cubicBezTo>
                  <a:cubicBezTo>
                    <a:pt x="251" y="1313"/>
                    <a:pt x="247" y="1308"/>
                    <a:pt x="248" y="1306"/>
                  </a:cubicBezTo>
                  <a:cubicBezTo>
                    <a:pt x="254" y="1312"/>
                    <a:pt x="261" y="1316"/>
                    <a:pt x="263" y="1325"/>
                  </a:cubicBezTo>
                  <a:cubicBezTo>
                    <a:pt x="261" y="1325"/>
                    <a:pt x="260" y="1324"/>
                    <a:pt x="259" y="1323"/>
                  </a:cubicBezTo>
                  <a:cubicBezTo>
                    <a:pt x="259" y="1328"/>
                    <a:pt x="262" y="1331"/>
                    <a:pt x="267" y="1332"/>
                  </a:cubicBezTo>
                  <a:cubicBezTo>
                    <a:pt x="266" y="1329"/>
                    <a:pt x="270" y="1330"/>
                    <a:pt x="271" y="1330"/>
                  </a:cubicBezTo>
                  <a:cubicBezTo>
                    <a:pt x="278" y="1334"/>
                    <a:pt x="279" y="1342"/>
                    <a:pt x="288" y="1343"/>
                  </a:cubicBezTo>
                  <a:cubicBezTo>
                    <a:pt x="307" y="1338"/>
                    <a:pt x="305" y="1369"/>
                    <a:pt x="319" y="1374"/>
                  </a:cubicBezTo>
                  <a:cubicBezTo>
                    <a:pt x="329" y="1373"/>
                    <a:pt x="332" y="1378"/>
                    <a:pt x="337" y="1382"/>
                  </a:cubicBezTo>
                  <a:cubicBezTo>
                    <a:pt x="352" y="1381"/>
                    <a:pt x="352" y="1394"/>
                    <a:pt x="361" y="1399"/>
                  </a:cubicBezTo>
                  <a:cubicBezTo>
                    <a:pt x="362" y="1395"/>
                    <a:pt x="375" y="1396"/>
                    <a:pt x="372" y="1400"/>
                  </a:cubicBezTo>
                  <a:cubicBezTo>
                    <a:pt x="371" y="1399"/>
                    <a:pt x="368" y="1399"/>
                    <a:pt x="365" y="1399"/>
                  </a:cubicBezTo>
                  <a:cubicBezTo>
                    <a:pt x="365" y="1407"/>
                    <a:pt x="373" y="1411"/>
                    <a:pt x="378" y="1416"/>
                  </a:cubicBezTo>
                  <a:cubicBezTo>
                    <a:pt x="383" y="1422"/>
                    <a:pt x="384" y="1431"/>
                    <a:pt x="391" y="1435"/>
                  </a:cubicBezTo>
                  <a:cubicBezTo>
                    <a:pt x="392" y="1431"/>
                    <a:pt x="391" y="1431"/>
                    <a:pt x="392" y="1429"/>
                  </a:cubicBezTo>
                  <a:cubicBezTo>
                    <a:pt x="393" y="1432"/>
                    <a:pt x="396" y="1428"/>
                    <a:pt x="397" y="1429"/>
                  </a:cubicBezTo>
                  <a:cubicBezTo>
                    <a:pt x="396" y="1422"/>
                    <a:pt x="390" y="1420"/>
                    <a:pt x="388" y="1414"/>
                  </a:cubicBezTo>
                  <a:cubicBezTo>
                    <a:pt x="390" y="1414"/>
                    <a:pt x="390" y="1416"/>
                    <a:pt x="392" y="1416"/>
                  </a:cubicBezTo>
                  <a:cubicBezTo>
                    <a:pt x="390" y="1411"/>
                    <a:pt x="387" y="1407"/>
                    <a:pt x="383" y="1404"/>
                  </a:cubicBezTo>
                  <a:cubicBezTo>
                    <a:pt x="383" y="1399"/>
                    <a:pt x="381" y="1394"/>
                    <a:pt x="375" y="1392"/>
                  </a:cubicBezTo>
                  <a:cubicBezTo>
                    <a:pt x="373" y="1393"/>
                    <a:pt x="370" y="1398"/>
                    <a:pt x="368" y="1393"/>
                  </a:cubicBezTo>
                  <a:cubicBezTo>
                    <a:pt x="370" y="1393"/>
                    <a:pt x="372" y="1393"/>
                    <a:pt x="373" y="1391"/>
                  </a:cubicBezTo>
                  <a:cubicBezTo>
                    <a:pt x="367" y="1388"/>
                    <a:pt x="368" y="1373"/>
                    <a:pt x="359" y="1376"/>
                  </a:cubicBezTo>
                  <a:cubicBezTo>
                    <a:pt x="362" y="1377"/>
                    <a:pt x="363" y="1378"/>
                    <a:pt x="362" y="1382"/>
                  </a:cubicBezTo>
                  <a:cubicBezTo>
                    <a:pt x="358" y="1381"/>
                    <a:pt x="356" y="1378"/>
                    <a:pt x="356" y="1374"/>
                  </a:cubicBezTo>
                  <a:cubicBezTo>
                    <a:pt x="357" y="1374"/>
                    <a:pt x="358" y="1376"/>
                    <a:pt x="358" y="1373"/>
                  </a:cubicBezTo>
                  <a:cubicBezTo>
                    <a:pt x="356" y="1370"/>
                    <a:pt x="351" y="1364"/>
                    <a:pt x="350" y="1363"/>
                  </a:cubicBezTo>
                  <a:cubicBezTo>
                    <a:pt x="352" y="1364"/>
                    <a:pt x="356" y="1368"/>
                    <a:pt x="359" y="1366"/>
                  </a:cubicBezTo>
                  <a:cubicBezTo>
                    <a:pt x="354" y="1361"/>
                    <a:pt x="347" y="1360"/>
                    <a:pt x="342" y="1354"/>
                  </a:cubicBezTo>
                  <a:cubicBezTo>
                    <a:pt x="342" y="1353"/>
                    <a:pt x="343" y="1350"/>
                    <a:pt x="342" y="1349"/>
                  </a:cubicBezTo>
                  <a:cubicBezTo>
                    <a:pt x="340" y="1344"/>
                    <a:pt x="329" y="1331"/>
                    <a:pt x="325" y="1332"/>
                  </a:cubicBezTo>
                  <a:cubicBezTo>
                    <a:pt x="324" y="1338"/>
                    <a:pt x="333" y="1340"/>
                    <a:pt x="332" y="1343"/>
                  </a:cubicBezTo>
                  <a:cubicBezTo>
                    <a:pt x="326" y="1344"/>
                    <a:pt x="328" y="1336"/>
                    <a:pt x="323" y="1336"/>
                  </a:cubicBezTo>
                  <a:cubicBezTo>
                    <a:pt x="322" y="1338"/>
                    <a:pt x="326" y="1339"/>
                    <a:pt x="323" y="1340"/>
                  </a:cubicBezTo>
                  <a:cubicBezTo>
                    <a:pt x="320" y="1338"/>
                    <a:pt x="321" y="1332"/>
                    <a:pt x="320" y="1329"/>
                  </a:cubicBezTo>
                  <a:cubicBezTo>
                    <a:pt x="314" y="1329"/>
                    <a:pt x="311" y="1319"/>
                    <a:pt x="316" y="1317"/>
                  </a:cubicBezTo>
                  <a:cubicBezTo>
                    <a:pt x="314" y="1313"/>
                    <a:pt x="309" y="1312"/>
                    <a:pt x="305" y="1310"/>
                  </a:cubicBezTo>
                  <a:cubicBezTo>
                    <a:pt x="303" y="1313"/>
                    <a:pt x="308" y="1317"/>
                    <a:pt x="309" y="1320"/>
                  </a:cubicBezTo>
                  <a:cubicBezTo>
                    <a:pt x="303" y="1316"/>
                    <a:pt x="299" y="1309"/>
                    <a:pt x="292" y="1307"/>
                  </a:cubicBezTo>
                  <a:cubicBezTo>
                    <a:pt x="297" y="1308"/>
                    <a:pt x="291" y="1304"/>
                    <a:pt x="295" y="1303"/>
                  </a:cubicBezTo>
                  <a:cubicBezTo>
                    <a:pt x="297" y="1306"/>
                    <a:pt x="299" y="1313"/>
                    <a:pt x="302" y="1310"/>
                  </a:cubicBezTo>
                  <a:cubicBezTo>
                    <a:pt x="299" y="1307"/>
                    <a:pt x="297" y="1303"/>
                    <a:pt x="293" y="1300"/>
                  </a:cubicBezTo>
                  <a:cubicBezTo>
                    <a:pt x="292" y="1301"/>
                    <a:pt x="293" y="1304"/>
                    <a:pt x="291" y="1303"/>
                  </a:cubicBezTo>
                  <a:cubicBezTo>
                    <a:pt x="285" y="1295"/>
                    <a:pt x="279" y="1286"/>
                    <a:pt x="269" y="1281"/>
                  </a:cubicBezTo>
                  <a:cubicBezTo>
                    <a:pt x="271" y="1275"/>
                    <a:pt x="265" y="1278"/>
                    <a:pt x="266" y="1272"/>
                  </a:cubicBezTo>
                  <a:cubicBezTo>
                    <a:pt x="268" y="1272"/>
                    <a:pt x="269" y="1275"/>
                    <a:pt x="268" y="1271"/>
                  </a:cubicBezTo>
                  <a:cubicBezTo>
                    <a:pt x="266" y="1260"/>
                    <a:pt x="254" y="1254"/>
                    <a:pt x="248" y="1245"/>
                  </a:cubicBezTo>
                  <a:cubicBezTo>
                    <a:pt x="244" y="1238"/>
                    <a:pt x="242" y="1230"/>
                    <a:pt x="237" y="1223"/>
                  </a:cubicBezTo>
                  <a:cubicBezTo>
                    <a:pt x="231" y="1216"/>
                    <a:pt x="220" y="1208"/>
                    <a:pt x="214" y="1202"/>
                  </a:cubicBezTo>
                  <a:cubicBezTo>
                    <a:pt x="209" y="1198"/>
                    <a:pt x="204" y="1191"/>
                    <a:pt x="201" y="1187"/>
                  </a:cubicBezTo>
                  <a:cubicBezTo>
                    <a:pt x="193" y="1176"/>
                    <a:pt x="191" y="1162"/>
                    <a:pt x="182" y="1150"/>
                  </a:cubicBezTo>
                  <a:cubicBezTo>
                    <a:pt x="180" y="1147"/>
                    <a:pt x="177" y="1146"/>
                    <a:pt x="175" y="1144"/>
                  </a:cubicBezTo>
                  <a:cubicBezTo>
                    <a:pt x="171" y="1137"/>
                    <a:pt x="170" y="1129"/>
                    <a:pt x="165" y="1122"/>
                  </a:cubicBezTo>
                  <a:cubicBezTo>
                    <a:pt x="155" y="1116"/>
                    <a:pt x="153" y="1102"/>
                    <a:pt x="146" y="1094"/>
                  </a:cubicBezTo>
                  <a:cubicBezTo>
                    <a:pt x="145" y="1085"/>
                    <a:pt x="139" y="1081"/>
                    <a:pt x="136" y="1075"/>
                  </a:cubicBezTo>
                  <a:cubicBezTo>
                    <a:pt x="137" y="1068"/>
                    <a:pt x="133" y="1067"/>
                    <a:pt x="130" y="1064"/>
                  </a:cubicBezTo>
                  <a:cubicBezTo>
                    <a:pt x="122" y="1042"/>
                    <a:pt x="108" y="1020"/>
                    <a:pt x="110" y="990"/>
                  </a:cubicBezTo>
                  <a:cubicBezTo>
                    <a:pt x="111" y="968"/>
                    <a:pt x="125" y="947"/>
                    <a:pt x="123" y="923"/>
                  </a:cubicBezTo>
                  <a:cubicBezTo>
                    <a:pt x="122" y="920"/>
                    <a:pt x="120" y="917"/>
                    <a:pt x="120" y="913"/>
                  </a:cubicBezTo>
                  <a:cubicBezTo>
                    <a:pt x="119" y="905"/>
                    <a:pt x="120" y="896"/>
                    <a:pt x="120" y="887"/>
                  </a:cubicBezTo>
                  <a:cubicBezTo>
                    <a:pt x="120" y="855"/>
                    <a:pt x="122" y="823"/>
                    <a:pt x="133" y="797"/>
                  </a:cubicBezTo>
                  <a:cubicBezTo>
                    <a:pt x="133" y="795"/>
                    <a:pt x="129" y="796"/>
                    <a:pt x="129" y="792"/>
                  </a:cubicBezTo>
                  <a:cubicBezTo>
                    <a:pt x="132" y="789"/>
                    <a:pt x="131" y="781"/>
                    <a:pt x="131" y="775"/>
                  </a:cubicBezTo>
                  <a:cubicBezTo>
                    <a:pt x="127" y="771"/>
                    <a:pt x="123" y="769"/>
                    <a:pt x="119" y="767"/>
                  </a:cubicBezTo>
                  <a:cubicBezTo>
                    <a:pt x="119" y="766"/>
                    <a:pt x="118" y="765"/>
                    <a:pt x="118" y="764"/>
                  </a:cubicBezTo>
                  <a:cubicBezTo>
                    <a:pt x="120" y="763"/>
                    <a:pt x="120" y="765"/>
                    <a:pt x="122" y="765"/>
                  </a:cubicBezTo>
                  <a:cubicBezTo>
                    <a:pt x="120" y="760"/>
                    <a:pt x="125" y="758"/>
                    <a:pt x="125" y="752"/>
                  </a:cubicBezTo>
                  <a:cubicBezTo>
                    <a:pt x="126" y="748"/>
                    <a:pt x="121" y="742"/>
                    <a:pt x="124" y="737"/>
                  </a:cubicBezTo>
                  <a:cubicBezTo>
                    <a:pt x="116" y="733"/>
                    <a:pt x="117" y="722"/>
                    <a:pt x="115" y="716"/>
                  </a:cubicBezTo>
                  <a:cubicBezTo>
                    <a:pt x="111" y="715"/>
                    <a:pt x="112" y="718"/>
                    <a:pt x="109" y="719"/>
                  </a:cubicBezTo>
                  <a:cubicBezTo>
                    <a:pt x="106" y="716"/>
                    <a:pt x="108" y="715"/>
                    <a:pt x="108" y="711"/>
                  </a:cubicBezTo>
                  <a:cubicBezTo>
                    <a:pt x="104" y="711"/>
                    <a:pt x="104" y="707"/>
                    <a:pt x="103" y="704"/>
                  </a:cubicBezTo>
                  <a:cubicBezTo>
                    <a:pt x="98" y="704"/>
                    <a:pt x="98" y="704"/>
                    <a:pt x="98" y="704"/>
                  </a:cubicBezTo>
                  <a:cubicBezTo>
                    <a:pt x="93" y="698"/>
                    <a:pt x="96" y="692"/>
                    <a:pt x="96" y="686"/>
                  </a:cubicBezTo>
                  <a:cubicBezTo>
                    <a:pt x="96" y="684"/>
                    <a:pt x="94" y="683"/>
                    <a:pt x="94" y="681"/>
                  </a:cubicBezTo>
                  <a:cubicBezTo>
                    <a:pt x="91" y="660"/>
                    <a:pt x="98" y="633"/>
                    <a:pt x="108" y="621"/>
                  </a:cubicBezTo>
                  <a:cubicBezTo>
                    <a:pt x="110" y="623"/>
                    <a:pt x="114" y="624"/>
                    <a:pt x="116" y="626"/>
                  </a:cubicBezTo>
                  <a:cubicBezTo>
                    <a:pt x="115" y="630"/>
                    <a:pt x="112" y="632"/>
                    <a:pt x="112" y="637"/>
                  </a:cubicBezTo>
                  <a:cubicBezTo>
                    <a:pt x="117" y="639"/>
                    <a:pt x="119" y="633"/>
                    <a:pt x="118" y="627"/>
                  </a:cubicBezTo>
                  <a:cubicBezTo>
                    <a:pt x="119" y="626"/>
                    <a:pt x="122" y="629"/>
                    <a:pt x="124" y="626"/>
                  </a:cubicBezTo>
                  <a:cubicBezTo>
                    <a:pt x="123" y="616"/>
                    <a:pt x="135" y="614"/>
                    <a:pt x="139" y="607"/>
                  </a:cubicBezTo>
                  <a:cubicBezTo>
                    <a:pt x="142" y="600"/>
                    <a:pt x="142" y="593"/>
                    <a:pt x="148" y="587"/>
                  </a:cubicBezTo>
                  <a:cubicBezTo>
                    <a:pt x="149" y="594"/>
                    <a:pt x="155" y="582"/>
                    <a:pt x="157" y="579"/>
                  </a:cubicBezTo>
                  <a:cubicBezTo>
                    <a:pt x="153" y="565"/>
                    <a:pt x="166" y="554"/>
                    <a:pt x="171" y="543"/>
                  </a:cubicBezTo>
                  <a:cubicBezTo>
                    <a:pt x="169" y="540"/>
                    <a:pt x="168" y="538"/>
                    <a:pt x="172" y="536"/>
                  </a:cubicBezTo>
                  <a:cubicBezTo>
                    <a:pt x="180" y="539"/>
                    <a:pt x="191" y="525"/>
                    <a:pt x="196" y="521"/>
                  </a:cubicBezTo>
                  <a:cubicBezTo>
                    <a:pt x="197" y="519"/>
                    <a:pt x="200" y="519"/>
                    <a:pt x="202" y="518"/>
                  </a:cubicBezTo>
                  <a:cubicBezTo>
                    <a:pt x="213" y="509"/>
                    <a:pt x="220" y="483"/>
                    <a:pt x="233" y="480"/>
                  </a:cubicBezTo>
                  <a:cubicBezTo>
                    <a:pt x="239" y="479"/>
                    <a:pt x="243" y="485"/>
                    <a:pt x="249" y="482"/>
                  </a:cubicBezTo>
                  <a:cubicBezTo>
                    <a:pt x="251" y="477"/>
                    <a:pt x="258" y="477"/>
                    <a:pt x="262" y="475"/>
                  </a:cubicBezTo>
                  <a:cubicBezTo>
                    <a:pt x="266" y="472"/>
                    <a:pt x="268" y="466"/>
                    <a:pt x="272" y="463"/>
                  </a:cubicBezTo>
                  <a:cubicBezTo>
                    <a:pt x="277" y="459"/>
                    <a:pt x="285" y="458"/>
                    <a:pt x="290" y="455"/>
                  </a:cubicBezTo>
                  <a:cubicBezTo>
                    <a:pt x="294" y="451"/>
                    <a:pt x="296" y="444"/>
                    <a:pt x="300" y="441"/>
                  </a:cubicBezTo>
                  <a:cubicBezTo>
                    <a:pt x="304" y="438"/>
                    <a:pt x="308" y="440"/>
                    <a:pt x="312" y="437"/>
                  </a:cubicBezTo>
                  <a:cubicBezTo>
                    <a:pt x="314" y="435"/>
                    <a:pt x="314" y="431"/>
                    <a:pt x="317" y="428"/>
                  </a:cubicBezTo>
                  <a:cubicBezTo>
                    <a:pt x="325" y="419"/>
                    <a:pt x="338" y="420"/>
                    <a:pt x="338" y="407"/>
                  </a:cubicBezTo>
                  <a:cubicBezTo>
                    <a:pt x="334" y="405"/>
                    <a:pt x="335" y="399"/>
                    <a:pt x="332" y="397"/>
                  </a:cubicBezTo>
                  <a:cubicBezTo>
                    <a:pt x="339" y="382"/>
                    <a:pt x="347" y="367"/>
                    <a:pt x="361" y="359"/>
                  </a:cubicBezTo>
                  <a:cubicBezTo>
                    <a:pt x="361" y="356"/>
                    <a:pt x="359" y="356"/>
                    <a:pt x="360" y="354"/>
                  </a:cubicBezTo>
                  <a:cubicBezTo>
                    <a:pt x="365" y="351"/>
                    <a:pt x="370" y="348"/>
                    <a:pt x="374" y="344"/>
                  </a:cubicBezTo>
                  <a:cubicBezTo>
                    <a:pt x="374" y="341"/>
                    <a:pt x="370" y="342"/>
                    <a:pt x="371" y="337"/>
                  </a:cubicBezTo>
                  <a:cubicBezTo>
                    <a:pt x="388" y="325"/>
                    <a:pt x="401" y="308"/>
                    <a:pt x="408" y="286"/>
                  </a:cubicBezTo>
                  <a:cubicBezTo>
                    <a:pt x="413" y="284"/>
                    <a:pt x="417" y="281"/>
                    <a:pt x="422" y="279"/>
                  </a:cubicBezTo>
                  <a:cubicBezTo>
                    <a:pt x="424" y="297"/>
                    <a:pt x="412" y="301"/>
                    <a:pt x="406" y="311"/>
                  </a:cubicBezTo>
                  <a:cubicBezTo>
                    <a:pt x="403" y="317"/>
                    <a:pt x="402" y="325"/>
                    <a:pt x="398" y="329"/>
                  </a:cubicBezTo>
                  <a:cubicBezTo>
                    <a:pt x="396" y="331"/>
                    <a:pt x="393" y="331"/>
                    <a:pt x="391" y="334"/>
                  </a:cubicBezTo>
                  <a:cubicBezTo>
                    <a:pt x="391" y="343"/>
                    <a:pt x="386" y="348"/>
                    <a:pt x="384" y="357"/>
                  </a:cubicBezTo>
                  <a:cubicBezTo>
                    <a:pt x="376" y="358"/>
                    <a:pt x="374" y="364"/>
                    <a:pt x="373" y="372"/>
                  </a:cubicBezTo>
                  <a:cubicBezTo>
                    <a:pt x="375" y="372"/>
                    <a:pt x="375" y="374"/>
                    <a:pt x="378" y="373"/>
                  </a:cubicBezTo>
                  <a:cubicBezTo>
                    <a:pt x="383" y="372"/>
                    <a:pt x="380" y="368"/>
                    <a:pt x="382" y="365"/>
                  </a:cubicBezTo>
                  <a:cubicBezTo>
                    <a:pt x="388" y="356"/>
                    <a:pt x="405" y="350"/>
                    <a:pt x="400" y="338"/>
                  </a:cubicBezTo>
                  <a:cubicBezTo>
                    <a:pt x="403" y="335"/>
                    <a:pt x="407" y="331"/>
                    <a:pt x="410" y="327"/>
                  </a:cubicBezTo>
                  <a:cubicBezTo>
                    <a:pt x="416" y="327"/>
                    <a:pt x="423" y="320"/>
                    <a:pt x="427" y="314"/>
                  </a:cubicBezTo>
                  <a:cubicBezTo>
                    <a:pt x="423" y="314"/>
                    <a:pt x="422" y="316"/>
                    <a:pt x="419" y="316"/>
                  </a:cubicBezTo>
                  <a:cubicBezTo>
                    <a:pt x="414" y="306"/>
                    <a:pt x="425" y="301"/>
                    <a:pt x="432" y="296"/>
                  </a:cubicBezTo>
                  <a:cubicBezTo>
                    <a:pt x="440" y="280"/>
                    <a:pt x="440" y="261"/>
                    <a:pt x="455" y="252"/>
                  </a:cubicBezTo>
                  <a:cubicBezTo>
                    <a:pt x="463" y="252"/>
                    <a:pt x="465" y="246"/>
                    <a:pt x="472" y="245"/>
                  </a:cubicBezTo>
                  <a:cubicBezTo>
                    <a:pt x="470" y="233"/>
                    <a:pt x="485" y="234"/>
                    <a:pt x="481" y="223"/>
                  </a:cubicBezTo>
                  <a:cubicBezTo>
                    <a:pt x="483" y="221"/>
                    <a:pt x="486" y="221"/>
                    <a:pt x="486" y="216"/>
                  </a:cubicBezTo>
                  <a:cubicBezTo>
                    <a:pt x="487" y="213"/>
                    <a:pt x="482" y="216"/>
                    <a:pt x="483" y="213"/>
                  </a:cubicBezTo>
                  <a:cubicBezTo>
                    <a:pt x="491" y="213"/>
                    <a:pt x="494" y="204"/>
                    <a:pt x="492" y="196"/>
                  </a:cubicBezTo>
                  <a:cubicBezTo>
                    <a:pt x="493" y="194"/>
                    <a:pt x="497" y="194"/>
                    <a:pt x="497" y="191"/>
                  </a:cubicBezTo>
                  <a:cubicBezTo>
                    <a:pt x="497" y="186"/>
                    <a:pt x="492" y="186"/>
                    <a:pt x="492" y="182"/>
                  </a:cubicBezTo>
                  <a:cubicBezTo>
                    <a:pt x="495" y="167"/>
                    <a:pt x="487" y="159"/>
                    <a:pt x="484" y="146"/>
                  </a:cubicBezTo>
                  <a:cubicBezTo>
                    <a:pt x="484" y="141"/>
                    <a:pt x="491" y="134"/>
                    <a:pt x="487" y="130"/>
                  </a:cubicBezTo>
                  <a:cubicBezTo>
                    <a:pt x="498" y="125"/>
                    <a:pt x="507" y="118"/>
                    <a:pt x="512" y="111"/>
                  </a:cubicBezTo>
                  <a:cubicBezTo>
                    <a:pt x="507" y="109"/>
                    <a:pt x="503" y="115"/>
                    <a:pt x="498" y="116"/>
                  </a:cubicBezTo>
                  <a:cubicBezTo>
                    <a:pt x="498" y="114"/>
                    <a:pt x="498" y="114"/>
                    <a:pt x="499" y="113"/>
                  </a:cubicBezTo>
                  <a:cubicBezTo>
                    <a:pt x="492" y="118"/>
                    <a:pt x="487" y="126"/>
                    <a:pt x="479" y="130"/>
                  </a:cubicBezTo>
                  <a:cubicBezTo>
                    <a:pt x="478" y="133"/>
                    <a:pt x="481" y="132"/>
                    <a:pt x="482" y="134"/>
                  </a:cubicBezTo>
                  <a:cubicBezTo>
                    <a:pt x="479" y="133"/>
                    <a:pt x="478" y="135"/>
                    <a:pt x="476" y="135"/>
                  </a:cubicBezTo>
                  <a:cubicBezTo>
                    <a:pt x="477" y="137"/>
                    <a:pt x="478" y="141"/>
                    <a:pt x="474" y="141"/>
                  </a:cubicBezTo>
                  <a:cubicBezTo>
                    <a:pt x="472" y="135"/>
                    <a:pt x="473" y="130"/>
                    <a:pt x="478" y="125"/>
                  </a:cubicBezTo>
                  <a:cubicBezTo>
                    <a:pt x="480" y="123"/>
                    <a:pt x="484" y="123"/>
                    <a:pt x="487" y="121"/>
                  </a:cubicBezTo>
                  <a:cubicBezTo>
                    <a:pt x="489" y="120"/>
                    <a:pt x="489" y="118"/>
                    <a:pt x="490" y="117"/>
                  </a:cubicBezTo>
                  <a:cubicBezTo>
                    <a:pt x="496" y="112"/>
                    <a:pt x="503" y="113"/>
                    <a:pt x="508" y="108"/>
                  </a:cubicBezTo>
                  <a:cubicBezTo>
                    <a:pt x="503" y="106"/>
                    <a:pt x="506" y="101"/>
                    <a:pt x="510" y="99"/>
                  </a:cubicBezTo>
                  <a:cubicBezTo>
                    <a:pt x="509" y="100"/>
                    <a:pt x="519" y="101"/>
                    <a:pt x="516" y="97"/>
                  </a:cubicBezTo>
                  <a:cubicBezTo>
                    <a:pt x="514" y="96"/>
                    <a:pt x="512" y="100"/>
                    <a:pt x="511" y="97"/>
                  </a:cubicBezTo>
                  <a:cubicBezTo>
                    <a:pt x="511" y="95"/>
                    <a:pt x="510" y="95"/>
                    <a:pt x="511" y="94"/>
                  </a:cubicBezTo>
                  <a:cubicBezTo>
                    <a:pt x="515" y="96"/>
                    <a:pt x="520" y="97"/>
                    <a:pt x="523" y="93"/>
                  </a:cubicBezTo>
                  <a:cubicBezTo>
                    <a:pt x="521" y="91"/>
                    <a:pt x="519" y="95"/>
                    <a:pt x="519" y="93"/>
                  </a:cubicBezTo>
                  <a:cubicBezTo>
                    <a:pt x="517" y="87"/>
                    <a:pt x="525" y="87"/>
                    <a:pt x="529" y="82"/>
                  </a:cubicBezTo>
                  <a:cubicBezTo>
                    <a:pt x="531" y="78"/>
                    <a:pt x="530" y="72"/>
                    <a:pt x="534" y="71"/>
                  </a:cubicBezTo>
                  <a:cubicBezTo>
                    <a:pt x="535" y="71"/>
                    <a:pt x="538" y="78"/>
                    <a:pt x="539" y="73"/>
                  </a:cubicBezTo>
                  <a:cubicBezTo>
                    <a:pt x="539" y="69"/>
                    <a:pt x="537" y="71"/>
                    <a:pt x="537" y="66"/>
                  </a:cubicBezTo>
                  <a:cubicBezTo>
                    <a:pt x="540" y="66"/>
                    <a:pt x="539" y="64"/>
                    <a:pt x="541" y="64"/>
                  </a:cubicBezTo>
                  <a:cubicBezTo>
                    <a:pt x="541" y="67"/>
                    <a:pt x="538" y="68"/>
                    <a:pt x="540" y="70"/>
                  </a:cubicBezTo>
                  <a:cubicBezTo>
                    <a:pt x="543" y="70"/>
                    <a:pt x="542" y="67"/>
                    <a:pt x="545" y="68"/>
                  </a:cubicBezTo>
                  <a:cubicBezTo>
                    <a:pt x="543" y="69"/>
                    <a:pt x="541" y="74"/>
                    <a:pt x="545" y="74"/>
                  </a:cubicBezTo>
                  <a:cubicBezTo>
                    <a:pt x="549" y="70"/>
                    <a:pt x="548" y="67"/>
                    <a:pt x="551" y="63"/>
                  </a:cubicBezTo>
                  <a:cubicBezTo>
                    <a:pt x="547" y="63"/>
                    <a:pt x="544" y="67"/>
                    <a:pt x="542" y="63"/>
                  </a:cubicBezTo>
                  <a:cubicBezTo>
                    <a:pt x="547" y="61"/>
                    <a:pt x="548" y="62"/>
                    <a:pt x="554" y="59"/>
                  </a:cubicBezTo>
                  <a:cubicBezTo>
                    <a:pt x="553" y="60"/>
                    <a:pt x="552" y="61"/>
                    <a:pt x="554" y="62"/>
                  </a:cubicBezTo>
                  <a:cubicBezTo>
                    <a:pt x="568" y="51"/>
                    <a:pt x="591" y="49"/>
                    <a:pt x="609" y="42"/>
                  </a:cubicBezTo>
                  <a:cubicBezTo>
                    <a:pt x="609" y="43"/>
                    <a:pt x="611" y="43"/>
                    <a:pt x="612" y="43"/>
                  </a:cubicBezTo>
                  <a:cubicBezTo>
                    <a:pt x="611" y="44"/>
                    <a:pt x="611" y="45"/>
                    <a:pt x="612" y="47"/>
                  </a:cubicBezTo>
                  <a:cubicBezTo>
                    <a:pt x="622" y="44"/>
                    <a:pt x="628" y="50"/>
                    <a:pt x="635" y="48"/>
                  </a:cubicBezTo>
                  <a:cubicBezTo>
                    <a:pt x="635" y="45"/>
                    <a:pt x="631" y="48"/>
                    <a:pt x="633" y="44"/>
                  </a:cubicBezTo>
                  <a:cubicBezTo>
                    <a:pt x="637" y="45"/>
                    <a:pt x="640" y="47"/>
                    <a:pt x="645" y="47"/>
                  </a:cubicBezTo>
                  <a:cubicBezTo>
                    <a:pt x="646" y="48"/>
                    <a:pt x="646" y="49"/>
                    <a:pt x="645" y="50"/>
                  </a:cubicBezTo>
                  <a:cubicBezTo>
                    <a:pt x="649" y="50"/>
                    <a:pt x="651" y="52"/>
                    <a:pt x="653" y="54"/>
                  </a:cubicBezTo>
                  <a:cubicBezTo>
                    <a:pt x="648" y="58"/>
                    <a:pt x="643" y="48"/>
                    <a:pt x="639" y="54"/>
                  </a:cubicBezTo>
                  <a:cubicBezTo>
                    <a:pt x="646" y="57"/>
                    <a:pt x="652" y="62"/>
                    <a:pt x="661" y="59"/>
                  </a:cubicBezTo>
                  <a:cubicBezTo>
                    <a:pt x="661" y="52"/>
                    <a:pt x="653" y="59"/>
                    <a:pt x="652" y="55"/>
                  </a:cubicBezTo>
                  <a:cubicBezTo>
                    <a:pt x="672" y="52"/>
                    <a:pt x="695" y="70"/>
                    <a:pt x="717" y="64"/>
                  </a:cubicBezTo>
                  <a:cubicBezTo>
                    <a:pt x="725" y="68"/>
                    <a:pt x="736" y="69"/>
                    <a:pt x="747" y="71"/>
                  </a:cubicBezTo>
                  <a:cubicBezTo>
                    <a:pt x="744" y="64"/>
                    <a:pt x="738" y="68"/>
                    <a:pt x="732" y="67"/>
                  </a:cubicBezTo>
                  <a:close/>
                  <a:moveTo>
                    <a:pt x="60" y="652"/>
                  </a:moveTo>
                  <a:cubicBezTo>
                    <a:pt x="56" y="649"/>
                    <a:pt x="61" y="641"/>
                    <a:pt x="61" y="636"/>
                  </a:cubicBezTo>
                  <a:cubicBezTo>
                    <a:pt x="66" y="642"/>
                    <a:pt x="62" y="646"/>
                    <a:pt x="60" y="652"/>
                  </a:cubicBezTo>
                  <a:close/>
                  <a:moveTo>
                    <a:pt x="380" y="1401"/>
                  </a:moveTo>
                  <a:cubicBezTo>
                    <a:pt x="381" y="1407"/>
                    <a:pt x="388" y="1407"/>
                    <a:pt x="384" y="1414"/>
                  </a:cubicBezTo>
                  <a:cubicBezTo>
                    <a:pt x="381" y="1414"/>
                    <a:pt x="383" y="1410"/>
                    <a:pt x="381" y="1410"/>
                  </a:cubicBezTo>
                  <a:cubicBezTo>
                    <a:pt x="381" y="1409"/>
                    <a:pt x="383" y="1409"/>
                    <a:pt x="384" y="1409"/>
                  </a:cubicBezTo>
                  <a:cubicBezTo>
                    <a:pt x="382" y="1407"/>
                    <a:pt x="382" y="1405"/>
                    <a:pt x="379" y="1405"/>
                  </a:cubicBezTo>
                  <a:cubicBezTo>
                    <a:pt x="380" y="1407"/>
                    <a:pt x="373" y="1409"/>
                    <a:pt x="373" y="1404"/>
                  </a:cubicBezTo>
                  <a:cubicBezTo>
                    <a:pt x="377" y="1403"/>
                    <a:pt x="375" y="1402"/>
                    <a:pt x="380" y="1401"/>
                  </a:cubicBezTo>
                  <a:close/>
                  <a:moveTo>
                    <a:pt x="119" y="1239"/>
                  </a:moveTo>
                  <a:cubicBezTo>
                    <a:pt x="118" y="1237"/>
                    <a:pt x="117" y="1236"/>
                    <a:pt x="116" y="1234"/>
                  </a:cubicBezTo>
                  <a:cubicBezTo>
                    <a:pt x="116" y="1236"/>
                    <a:pt x="117" y="1238"/>
                    <a:pt x="119" y="1239"/>
                  </a:cubicBezTo>
                  <a:close/>
                  <a:moveTo>
                    <a:pt x="1279" y="110"/>
                  </a:moveTo>
                  <a:cubicBezTo>
                    <a:pt x="1291" y="112"/>
                    <a:pt x="1291" y="124"/>
                    <a:pt x="1301" y="127"/>
                  </a:cubicBezTo>
                  <a:cubicBezTo>
                    <a:pt x="1304" y="123"/>
                    <a:pt x="1297" y="119"/>
                    <a:pt x="1301" y="115"/>
                  </a:cubicBezTo>
                  <a:cubicBezTo>
                    <a:pt x="1292" y="82"/>
                    <a:pt x="1253" y="76"/>
                    <a:pt x="1235" y="55"/>
                  </a:cubicBezTo>
                  <a:cubicBezTo>
                    <a:pt x="1241" y="60"/>
                    <a:pt x="1248" y="64"/>
                    <a:pt x="1255" y="68"/>
                  </a:cubicBezTo>
                  <a:cubicBezTo>
                    <a:pt x="1256" y="65"/>
                    <a:pt x="1251" y="64"/>
                    <a:pt x="1254" y="63"/>
                  </a:cubicBezTo>
                  <a:cubicBezTo>
                    <a:pt x="1269" y="69"/>
                    <a:pt x="1280" y="82"/>
                    <a:pt x="1295" y="85"/>
                  </a:cubicBezTo>
                  <a:cubicBezTo>
                    <a:pt x="1294" y="85"/>
                    <a:pt x="1292" y="83"/>
                    <a:pt x="1294" y="83"/>
                  </a:cubicBezTo>
                  <a:cubicBezTo>
                    <a:pt x="1321" y="93"/>
                    <a:pt x="1341" y="109"/>
                    <a:pt x="1361" y="126"/>
                  </a:cubicBezTo>
                  <a:cubicBezTo>
                    <a:pt x="1363" y="128"/>
                    <a:pt x="1364" y="125"/>
                    <a:pt x="1366" y="127"/>
                  </a:cubicBezTo>
                  <a:cubicBezTo>
                    <a:pt x="1365" y="131"/>
                    <a:pt x="1368" y="130"/>
                    <a:pt x="1368" y="133"/>
                  </a:cubicBezTo>
                  <a:cubicBezTo>
                    <a:pt x="1365" y="131"/>
                    <a:pt x="1363" y="128"/>
                    <a:pt x="1359" y="127"/>
                  </a:cubicBezTo>
                  <a:cubicBezTo>
                    <a:pt x="1359" y="129"/>
                    <a:pt x="1359" y="131"/>
                    <a:pt x="1358" y="131"/>
                  </a:cubicBezTo>
                  <a:cubicBezTo>
                    <a:pt x="1355" y="128"/>
                    <a:pt x="1352" y="125"/>
                    <a:pt x="1348" y="122"/>
                  </a:cubicBezTo>
                  <a:cubicBezTo>
                    <a:pt x="1357" y="133"/>
                    <a:pt x="1366" y="147"/>
                    <a:pt x="1370" y="159"/>
                  </a:cubicBezTo>
                  <a:cubicBezTo>
                    <a:pt x="1370" y="158"/>
                    <a:pt x="1372" y="157"/>
                    <a:pt x="1373" y="157"/>
                  </a:cubicBezTo>
                  <a:cubicBezTo>
                    <a:pt x="1376" y="162"/>
                    <a:pt x="1381" y="165"/>
                    <a:pt x="1383" y="170"/>
                  </a:cubicBezTo>
                  <a:cubicBezTo>
                    <a:pt x="1383" y="175"/>
                    <a:pt x="1380" y="175"/>
                    <a:pt x="1383" y="179"/>
                  </a:cubicBezTo>
                  <a:cubicBezTo>
                    <a:pt x="1386" y="177"/>
                    <a:pt x="1390" y="179"/>
                    <a:pt x="1393" y="183"/>
                  </a:cubicBezTo>
                  <a:cubicBezTo>
                    <a:pt x="1386" y="167"/>
                    <a:pt x="1375" y="155"/>
                    <a:pt x="1367" y="141"/>
                  </a:cubicBezTo>
                  <a:cubicBezTo>
                    <a:pt x="1395" y="168"/>
                    <a:pt x="1421" y="203"/>
                    <a:pt x="1450" y="226"/>
                  </a:cubicBezTo>
                  <a:cubicBezTo>
                    <a:pt x="1454" y="228"/>
                    <a:pt x="1451" y="223"/>
                    <a:pt x="1453" y="223"/>
                  </a:cubicBezTo>
                  <a:cubicBezTo>
                    <a:pt x="1457" y="230"/>
                    <a:pt x="1464" y="234"/>
                    <a:pt x="1469" y="241"/>
                  </a:cubicBezTo>
                  <a:cubicBezTo>
                    <a:pt x="1476" y="250"/>
                    <a:pt x="1489" y="260"/>
                    <a:pt x="1492" y="268"/>
                  </a:cubicBezTo>
                  <a:cubicBezTo>
                    <a:pt x="1492" y="271"/>
                    <a:pt x="1493" y="277"/>
                    <a:pt x="1493" y="280"/>
                  </a:cubicBezTo>
                  <a:cubicBezTo>
                    <a:pt x="1495" y="288"/>
                    <a:pt x="1495" y="297"/>
                    <a:pt x="1499" y="303"/>
                  </a:cubicBezTo>
                  <a:cubicBezTo>
                    <a:pt x="1502" y="307"/>
                    <a:pt x="1509" y="308"/>
                    <a:pt x="1513" y="311"/>
                  </a:cubicBezTo>
                  <a:cubicBezTo>
                    <a:pt x="1515" y="313"/>
                    <a:pt x="1514" y="318"/>
                    <a:pt x="1518" y="316"/>
                  </a:cubicBezTo>
                  <a:cubicBezTo>
                    <a:pt x="1513" y="306"/>
                    <a:pt x="1511" y="297"/>
                    <a:pt x="1505" y="287"/>
                  </a:cubicBezTo>
                  <a:cubicBezTo>
                    <a:pt x="1508" y="285"/>
                    <a:pt x="1510" y="289"/>
                    <a:pt x="1511" y="287"/>
                  </a:cubicBezTo>
                  <a:cubicBezTo>
                    <a:pt x="1508" y="282"/>
                    <a:pt x="1502" y="276"/>
                    <a:pt x="1502" y="271"/>
                  </a:cubicBezTo>
                  <a:cubicBezTo>
                    <a:pt x="1509" y="270"/>
                    <a:pt x="1514" y="284"/>
                    <a:pt x="1519" y="285"/>
                  </a:cubicBezTo>
                  <a:cubicBezTo>
                    <a:pt x="1515" y="279"/>
                    <a:pt x="1511" y="273"/>
                    <a:pt x="1507" y="267"/>
                  </a:cubicBezTo>
                  <a:cubicBezTo>
                    <a:pt x="1517" y="278"/>
                    <a:pt x="1527" y="289"/>
                    <a:pt x="1536" y="301"/>
                  </a:cubicBezTo>
                  <a:cubicBezTo>
                    <a:pt x="1534" y="301"/>
                    <a:pt x="1533" y="299"/>
                    <a:pt x="1533" y="301"/>
                  </a:cubicBezTo>
                  <a:cubicBezTo>
                    <a:pt x="1534" y="303"/>
                    <a:pt x="1536" y="304"/>
                    <a:pt x="1537" y="308"/>
                  </a:cubicBezTo>
                  <a:cubicBezTo>
                    <a:pt x="1532" y="303"/>
                    <a:pt x="1529" y="298"/>
                    <a:pt x="1523" y="297"/>
                  </a:cubicBezTo>
                  <a:cubicBezTo>
                    <a:pt x="1532" y="309"/>
                    <a:pt x="1543" y="319"/>
                    <a:pt x="1550" y="333"/>
                  </a:cubicBezTo>
                  <a:cubicBezTo>
                    <a:pt x="1545" y="340"/>
                    <a:pt x="1555" y="346"/>
                    <a:pt x="1552" y="356"/>
                  </a:cubicBezTo>
                  <a:cubicBezTo>
                    <a:pt x="1553" y="358"/>
                    <a:pt x="1556" y="358"/>
                    <a:pt x="1558" y="359"/>
                  </a:cubicBezTo>
                  <a:cubicBezTo>
                    <a:pt x="1557" y="362"/>
                    <a:pt x="1554" y="361"/>
                    <a:pt x="1555" y="364"/>
                  </a:cubicBezTo>
                  <a:cubicBezTo>
                    <a:pt x="1557" y="367"/>
                    <a:pt x="1563" y="371"/>
                    <a:pt x="1562" y="374"/>
                  </a:cubicBezTo>
                  <a:cubicBezTo>
                    <a:pt x="1559" y="373"/>
                    <a:pt x="1558" y="369"/>
                    <a:pt x="1554" y="369"/>
                  </a:cubicBezTo>
                  <a:cubicBezTo>
                    <a:pt x="1555" y="375"/>
                    <a:pt x="1560" y="377"/>
                    <a:pt x="1561" y="383"/>
                  </a:cubicBezTo>
                  <a:cubicBezTo>
                    <a:pt x="1586" y="415"/>
                    <a:pt x="1596" y="460"/>
                    <a:pt x="1625" y="487"/>
                  </a:cubicBezTo>
                  <a:cubicBezTo>
                    <a:pt x="1625" y="486"/>
                    <a:pt x="1625" y="484"/>
                    <a:pt x="1626" y="484"/>
                  </a:cubicBezTo>
                  <a:cubicBezTo>
                    <a:pt x="1632" y="501"/>
                    <a:pt x="1644" y="510"/>
                    <a:pt x="1648" y="528"/>
                  </a:cubicBezTo>
                  <a:cubicBezTo>
                    <a:pt x="1651" y="524"/>
                    <a:pt x="1644" y="518"/>
                    <a:pt x="1647" y="514"/>
                  </a:cubicBezTo>
                  <a:cubicBezTo>
                    <a:pt x="1656" y="534"/>
                    <a:pt x="1671" y="555"/>
                    <a:pt x="1668" y="580"/>
                  </a:cubicBezTo>
                  <a:cubicBezTo>
                    <a:pt x="1668" y="585"/>
                    <a:pt x="1664" y="588"/>
                    <a:pt x="1663" y="592"/>
                  </a:cubicBezTo>
                  <a:cubicBezTo>
                    <a:pt x="1663" y="595"/>
                    <a:pt x="1665" y="598"/>
                    <a:pt x="1665" y="600"/>
                  </a:cubicBezTo>
                  <a:cubicBezTo>
                    <a:pt x="1668" y="621"/>
                    <a:pt x="1667" y="635"/>
                    <a:pt x="1672" y="650"/>
                  </a:cubicBezTo>
                  <a:cubicBezTo>
                    <a:pt x="1674" y="657"/>
                    <a:pt x="1679" y="663"/>
                    <a:pt x="1682" y="671"/>
                  </a:cubicBezTo>
                  <a:cubicBezTo>
                    <a:pt x="1684" y="682"/>
                    <a:pt x="1682" y="693"/>
                    <a:pt x="1689" y="701"/>
                  </a:cubicBezTo>
                  <a:cubicBezTo>
                    <a:pt x="1689" y="678"/>
                    <a:pt x="1689" y="678"/>
                    <a:pt x="1689" y="678"/>
                  </a:cubicBezTo>
                  <a:cubicBezTo>
                    <a:pt x="1695" y="680"/>
                    <a:pt x="1688" y="666"/>
                    <a:pt x="1693" y="663"/>
                  </a:cubicBezTo>
                  <a:cubicBezTo>
                    <a:pt x="1698" y="672"/>
                    <a:pt x="1697" y="688"/>
                    <a:pt x="1701" y="699"/>
                  </a:cubicBezTo>
                  <a:cubicBezTo>
                    <a:pt x="1696" y="644"/>
                    <a:pt x="1684" y="595"/>
                    <a:pt x="1668" y="548"/>
                  </a:cubicBezTo>
                  <a:cubicBezTo>
                    <a:pt x="1631" y="438"/>
                    <a:pt x="1580" y="350"/>
                    <a:pt x="1516" y="270"/>
                  </a:cubicBezTo>
                  <a:cubicBezTo>
                    <a:pt x="1452" y="190"/>
                    <a:pt x="1375" y="128"/>
                    <a:pt x="1285" y="73"/>
                  </a:cubicBezTo>
                  <a:cubicBezTo>
                    <a:pt x="1257" y="57"/>
                    <a:pt x="1214" y="32"/>
                    <a:pt x="1183" y="25"/>
                  </a:cubicBezTo>
                  <a:cubicBezTo>
                    <a:pt x="1172" y="14"/>
                    <a:pt x="1152" y="22"/>
                    <a:pt x="1135" y="23"/>
                  </a:cubicBezTo>
                  <a:cubicBezTo>
                    <a:pt x="1140" y="27"/>
                    <a:pt x="1147" y="29"/>
                    <a:pt x="1150" y="34"/>
                  </a:cubicBezTo>
                  <a:cubicBezTo>
                    <a:pt x="1155" y="30"/>
                    <a:pt x="1165" y="32"/>
                    <a:pt x="1168" y="29"/>
                  </a:cubicBezTo>
                  <a:cubicBezTo>
                    <a:pt x="1169" y="36"/>
                    <a:pt x="1178" y="35"/>
                    <a:pt x="1182" y="38"/>
                  </a:cubicBezTo>
                  <a:cubicBezTo>
                    <a:pt x="1178" y="38"/>
                    <a:pt x="1181" y="41"/>
                    <a:pt x="1178" y="44"/>
                  </a:cubicBezTo>
                  <a:cubicBezTo>
                    <a:pt x="1195" y="45"/>
                    <a:pt x="1207" y="59"/>
                    <a:pt x="1222" y="63"/>
                  </a:cubicBezTo>
                  <a:cubicBezTo>
                    <a:pt x="1223" y="63"/>
                    <a:pt x="1226" y="62"/>
                    <a:pt x="1227" y="62"/>
                  </a:cubicBezTo>
                  <a:cubicBezTo>
                    <a:pt x="1230" y="62"/>
                    <a:pt x="1233" y="65"/>
                    <a:pt x="1237" y="67"/>
                  </a:cubicBezTo>
                  <a:cubicBezTo>
                    <a:pt x="1237" y="67"/>
                    <a:pt x="1237" y="64"/>
                    <a:pt x="1238" y="65"/>
                  </a:cubicBezTo>
                  <a:cubicBezTo>
                    <a:pt x="1246" y="68"/>
                    <a:pt x="1253" y="73"/>
                    <a:pt x="1259" y="80"/>
                  </a:cubicBezTo>
                  <a:cubicBezTo>
                    <a:pt x="1257" y="81"/>
                    <a:pt x="1255" y="77"/>
                    <a:pt x="1254" y="80"/>
                  </a:cubicBezTo>
                  <a:cubicBezTo>
                    <a:pt x="1259" y="82"/>
                    <a:pt x="1257" y="86"/>
                    <a:pt x="1258" y="89"/>
                  </a:cubicBezTo>
                  <a:cubicBezTo>
                    <a:pt x="1264" y="90"/>
                    <a:pt x="1267" y="93"/>
                    <a:pt x="1268" y="99"/>
                  </a:cubicBezTo>
                  <a:cubicBezTo>
                    <a:pt x="1272" y="101"/>
                    <a:pt x="1276" y="102"/>
                    <a:pt x="1278" y="104"/>
                  </a:cubicBezTo>
                  <a:cubicBezTo>
                    <a:pt x="1278" y="107"/>
                    <a:pt x="1279" y="108"/>
                    <a:pt x="1279" y="110"/>
                  </a:cubicBezTo>
                  <a:close/>
                  <a:moveTo>
                    <a:pt x="1357" y="178"/>
                  </a:moveTo>
                  <a:cubicBezTo>
                    <a:pt x="1361" y="180"/>
                    <a:pt x="1366" y="187"/>
                    <a:pt x="1370" y="186"/>
                  </a:cubicBezTo>
                  <a:cubicBezTo>
                    <a:pt x="1366" y="183"/>
                    <a:pt x="1362" y="176"/>
                    <a:pt x="1357" y="178"/>
                  </a:cubicBezTo>
                  <a:close/>
                  <a:moveTo>
                    <a:pt x="1406" y="207"/>
                  </a:moveTo>
                  <a:cubicBezTo>
                    <a:pt x="1400" y="202"/>
                    <a:pt x="1401" y="190"/>
                    <a:pt x="1393" y="188"/>
                  </a:cubicBezTo>
                  <a:cubicBezTo>
                    <a:pt x="1392" y="190"/>
                    <a:pt x="1392" y="193"/>
                    <a:pt x="1391" y="194"/>
                  </a:cubicBezTo>
                  <a:cubicBezTo>
                    <a:pt x="1382" y="196"/>
                    <a:pt x="1379" y="193"/>
                    <a:pt x="1373" y="189"/>
                  </a:cubicBezTo>
                  <a:cubicBezTo>
                    <a:pt x="1375" y="193"/>
                    <a:pt x="1380" y="193"/>
                    <a:pt x="1382" y="195"/>
                  </a:cubicBezTo>
                  <a:cubicBezTo>
                    <a:pt x="1383" y="198"/>
                    <a:pt x="1381" y="198"/>
                    <a:pt x="1381" y="200"/>
                  </a:cubicBezTo>
                  <a:cubicBezTo>
                    <a:pt x="1389" y="204"/>
                    <a:pt x="1394" y="209"/>
                    <a:pt x="1400" y="215"/>
                  </a:cubicBezTo>
                  <a:cubicBezTo>
                    <a:pt x="1404" y="211"/>
                    <a:pt x="1409" y="213"/>
                    <a:pt x="1413" y="215"/>
                  </a:cubicBezTo>
                  <a:cubicBezTo>
                    <a:pt x="1413" y="217"/>
                    <a:pt x="1411" y="217"/>
                    <a:pt x="1410" y="216"/>
                  </a:cubicBezTo>
                  <a:cubicBezTo>
                    <a:pt x="1411" y="221"/>
                    <a:pt x="1415" y="222"/>
                    <a:pt x="1419" y="224"/>
                  </a:cubicBezTo>
                  <a:cubicBezTo>
                    <a:pt x="1416" y="217"/>
                    <a:pt x="1415" y="208"/>
                    <a:pt x="1406" y="207"/>
                  </a:cubicBezTo>
                  <a:close/>
                  <a:moveTo>
                    <a:pt x="1504" y="338"/>
                  </a:moveTo>
                  <a:cubicBezTo>
                    <a:pt x="1504" y="338"/>
                    <a:pt x="1503" y="338"/>
                    <a:pt x="1503" y="337"/>
                  </a:cubicBezTo>
                  <a:cubicBezTo>
                    <a:pt x="1503" y="338"/>
                    <a:pt x="1503" y="339"/>
                    <a:pt x="1504" y="338"/>
                  </a:cubicBezTo>
                  <a:close/>
                  <a:moveTo>
                    <a:pt x="1506" y="326"/>
                  </a:moveTo>
                  <a:cubicBezTo>
                    <a:pt x="1504" y="318"/>
                    <a:pt x="1500" y="311"/>
                    <a:pt x="1492" y="313"/>
                  </a:cubicBezTo>
                  <a:cubicBezTo>
                    <a:pt x="1493" y="323"/>
                    <a:pt x="1498" y="333"/>
                    <a:pt x="1503" y="337"/>
                  </a:cubicBezTo>
                  <a:cubicBezTo>
                    <a:pt x="1503" y="336"/>
                    <a:pt x="1503" y="334"/>
                    <a:pt x="1504" y="335"/>
                  </a:cubicBezTo>
                  <a:cubicBezTo>
                    <a:pt x="1506" y="336"/>
                    <a:pt x="1505" y="340"/>
                    <a:pt x="1509" y="340"/>
                  </a:cubicBezTo>
                  <a:cubicBezTo>
                    <a:pt x="1508" y="331"/>
                    <a:pt x="1504" y="330"/>
                    <a:pt x="1502" y="323"/>
                  </a:cubicBezTo>
                  <a:cubicBezTo>
                    <a:pt x="1504" y="323"/>
                    <a:pt x="1504" y="326"/>
                    <a:pt x="1506" y="326"/>
                  </a:cubicBezTo>
                  <a:close/>
                  <a:moveTo>
                    <a:pt x="1696" y="874"/>
                  </a:moveTo>
                  <a:cubicBezTo>
                    <a:pt x="1696" y="872"/>
                    <a:pt x="1697" y="872"/>
                    <a:pt x="1698" y="873"/>
                  </a:cubicBezTo>
                  <a:cubicBezTo>
                    <a:pt x="1698" y="869"/>
                    <a:pt x="1702" y="864"/>
                    <a:pt x="1699" y="861"/>
                  </a:cubicBezTo>
                  <a:cubicBezTo>
                    <a:pt x="1699" y="866"/>
                    <a:pt x="1695" y="872"/>
                    <a:pt x="1696" y="874"/>
                  </a:cubicBezTo>
                  <a:close/>
                  <a:moveTo>
                    <a:pt x="824" y="1523"/>
                  </a:moveTo>
                  <a:cubicBezTo>
                    <a:pt x="826" y="1525"/>
                    <a:pt x="831" y="1524"/>
                    <a:pt x="833" y="1523"/>
                  </a:cubicBezTo>
                  <a:cubicBezTo>
                    <a:pt x="833" y="1525"/>
                    <a:pt x="833" y="1526"/>
                    <a:pt x="834" y="1527"/>
                  </a:cubicBezTo>
                  <a:cubicBezTo>
                    <a:pt x="832" y="1527"/>
                    <a:pt x="830" y="1528"/>
                    <a:pt x="829" y="1530"/>
                  </a:cubicBezTo>
                  <a:cubicBezTo>
                    <a:pt x="836" y="1537"/>
                    <a:pt x="841" y="1523"/>
                    <a:pt x="845" y="1528"/>
                  </a:cubicBezTo>
                  <a:cubicBezTo>
                    <a:pt x="847" y="1522"/>
                    <a:pt x="852" y="1519"/>
                    <a:pt x="855" y="1515"/>
                  </a:cubicBezTo>
                  <a:cubicBezTo>
                    <a:pt x="846" y="1516"/>
                    <a:pt x="829" y="1515"/>
                    <a:pt x="824" y="15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_color1"/>
            <p:cNvSpPr>
              <a:spLocks noEditPoints="1"/>
            </p:cNvSpPr>
            <p:nvPr/>
          </p:nvSpPr>
          <p:spPr bwMode="gray">
            <a:xfrm>
              <a:off x="2804400" y="1911431"/>
              <a:ext cx="3533540" cy="3535200"/>
            </a:xfrm>
            <a:custGeom>
              <a:avLst/>
              <a:gdLst/>
              <a:ahLst/>
              <a:cxnLst>
                <a:cxn ang="0">
                  <a:pos x="43" y="519"/>
                </a:cxn>
                <a:cxn ang="0">
                  <a:pos x="688" y="16"/>
                </a:cxn>
                <a:cxn ang="0">
                  <a:pos x="710" y="20"/>
                </a:cxn>
                <a:cxn ang="0">
                  <a:pos x="799" y="22"/>
                </a:cxn>
                <a:cxn ang="0">
                  <a:pos x="581" y="42"/>
                </a:cxn>
                <a:cxn ang="0">
                  <a:pos x="530" y="61"/>
                </a:cxn>
                <a:cxn ang="0">
                  <a:pos x="991" y="49"/>
                </a:cxn>
                <a:cxn ang="0">
                  <a:pos x="372" y="115"/>
                </a:cxn>
                <a:cxn ang="0">
                  <a:pos x="428" y="107"/>
                </a:cxn>
                <a:cxn ang="0">
                  <a:pos x="818" y="92"/>
                </a:cxn>
                <a:cxn ang="0">
                  <a:pos x="1055" y="192"/>
                </a:cxn>
                <a:cxn ang="0">
                  <a:pos x="825" y="120"/>
                </a:cxn>
                <a:cxn ang="0">
                  <a:pos x="386" y="131"/>
                </a:cxn>
                <a:cxn ang="0">
                  <a:pos x="360" y="122"/>
                </a:cxn>
                <a:cxn ang="0">
                  <a:pos x="307" y="157"/>
                </a:cxn>
                <a:cxn ang="0">
                  <a:pos x="1281" y="215"/>
                </a:cxn>
                <a:cxn ang="0">
                  <a:pos x="262" y="197"/>
                </a:cxn>
                <a:cxn ang="0">
                  <a:pos x="342" y="207"/>
                </a:cxn>
                <a:cxn ang="0">
                  <a:pos x="515" y="222"/>
                </a:cxn>
                <a:cxn ang="0">
                  <a:pos x="1092" y="232"/>
                </a:cxn>
                <a:cxn ang="0">
                  <a:pos x="1054" y="395"/>
                </a:cxn>
                <a:cxn ang="0">
                  <a:pos x="286" y="259"/>
                </a:cxn>
                <a:cxn ang="0">
                  <a:pos x="422" y="400"/>
                </a:cxn>
                <a:cxn ang="0">
                  <a:pos x="139" y="360"/>
                </a:cxn>
                <a:cxn ang="0">
                  <a:pos x="735" y="383"/>
                </a:cxn>
                <a:cxn ang="0">
                  <a:pos x="401" y="453"/>
                </a:cxn>
                <a:cxn ang="0">
                  <a:pos x="1275" y="515"/>
                </a:cxn>
                <a:cxn ang="0">
                  <a:pos x="965" y="472"/>
                </a:cxn>
                <a:cxn ang="0">
                  <a:pos x="1457" y="507"/>
                </a:cxn>
                <a:cxn ang="0">
                  <a:pos x="1123" y="716"/>
                </a:cxn>
                <a:cxn ang="0">
                  <a:pos x="1284" y="635"/>
                </a:cxn>
                <a:cxn ang="0">
                  <a:pos x="109" y="683"/>
                </a:cxn>
                <a:cxn ang="0">
                  <a:pos x="320" y="836"/>
                </a:cxn>
                <a:cxn ang="0">
                  <a:pos x="942" y="737"/>
                </a:cxn>
                <a:cxn ang="0">
                  <a:pos x="1520" y="791"/>
                </a:cxn>
                <a:cxn ang="0">
                  <a:pos x="1506" y="837"/>
                </a:cxn>
                <a:cxn ang="0">
                  <a:pos x="1392" y="910"/>
                </a:cxn>
                <a:cxn ang="0">
                  <a:pos x="1322" y="936"/>
                </a:cxn>
                <a:cxn ang="0">
                  <a:pos x="497" y="992"/>
                </a:cxn>
                <a:cxn ang="0">
                  <a:pos x="637" y="1004"/>
                </a:cxn>
                <a:cxn ang="0">
                  <a:pos x="75" y="1026"/>
                </a:cxn>
                <a:cxn ang="0">
                  <a:pos x="155" y="1216"/>
                </a:cxn>
                <a:cxn ang="0">
                  <a:pos x="1376" y="1175"/>
                </a:cxn>
                <a:cxn ang="0">
                  <a:pos x="187" y="1148"/>
                </a:cxn>
                <a:cxn ang="0">
                  <a:pos x="163" y="1223"/>
                </a:cxn>
                <a:cxn ang="0">
                  <a:pos x="363" y="1201"/>
                </a:cxn>
                <a:cxn ang="0">
                  <a:pos x="535" y="1295"/>
                </a:cxn>
                <a:cxn ang="0">
                  <a:pos x="170" y="1239"/>
                </a:cxn>
                <a:cxn ang="0">
                  <a:pos x="195" y="1266"/>
                </a:cxn>
                <a:cxn ang="0">
                  <a:pos x="224" y="1300"/>
                </a:cxn>
                <a:cxn ang="0">
                  <a:pos x="309" y="1356"/>
                </a:cxn>
                <a:cxn ang="0">
                  <a:pos x="1151" y="1402"/>
                </a:cxn>
                <a:cxn ang="0">
                  <a:pos x="618" y="1375"/>
                </a:cxn>
                <a:cxn ang="0">
                  <a:pos x="956" y="1397"/>
                </a:cxn>
                <a:cxn ang="0">
                  <a:pos x="1038" y="1391"/>
                </a:cxn>
                <a:cxn ang="0">
                  <a:pos x="697" y="1413"/>
                </a:cxn>
                <a:cxn ang="0">
                  <a:pos x="987" y="1439"/>
                </a:cxn>
                <a:cxn ang="0">
                  <a:pos x="513" y="1480"/>
                </a:cxn>
                <a:cxn ang="0">
                  <a:pos x="749" y="1462"/>
                </a:cxn>
                <a:cxn ang="0">
                  <a:pos x="975" y="1464"/>
                </a:cxn>
                <a:cxn ang="0">
                  <a:pos x="782" y="1475"/>
                </a:cxn>
                <a:cxn ang="0">
                  <a:pos x="738" y="1484"/>
                </a:cxn>
                <a:cxn ang="0">
                  <a:pos x="845" y="1510"/>
                </a:cxn>
              </a:cxnLst>
              <a:rect l="0" t="0" r="r" b="b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gray">
            <a:xfrm>
              <a:off x="2834290" y="1987741"/>
              <a:ext cx="3470441" cy="3332809"/>
            </a:xfrm>
            <a:custGeom>
              <a:avLst/>
              <a:gdLst/>
              <a:ahLst/>
              <a:cxnLst>
                <a:cxn ang="0">
                  <a:pos x="1157" y="29"/>
                </a:cxn>
                <a:cxn ang="0">
                  <a:pos x="617" y="117"/>
                </a:cxn>
                <a:cxn ang="0">
                  <a:pos x="656" y="178"/>
                </a:cxn>
                <a:cxn ang="0">
                  <a:pos x="239" y="258"/>
                </a:cxn>
                <a:cxn ang="0">
                  <a:pos x="536" y="255"/>
                </a:cxn>
                <a:cxn ang="0">
                  <a:pos x="663" y="454"/>
                </a:cxn>
                <a:cxn ang="0">
                  <a:pos x="900" y="474"/>
                </a:cxn>
                <a:cxn ang="0">
                  <a:pos x="922" y="511"/>
                </a:cxn>
                <a:cxn ang="0">
                  <a:pos x="908" y="527"/>
                </a:cxn>
                <a:cxn ang="0">
                  <a:pos x="895" y="533"/>
                </a:cxn>
                <a:cxn ang="0">
                  <a:pos x="1040" y="559"/>
                </a:cxn>
                <a:cxn ang="0">
                  <a:pos x="1319" y="1342"/>
                </a:cxn>
                <a:cxn ang="0">
                  <a:pos x="1320" y="1379"/>
                </a:cxn>
                <a:cxn ang="0">
                  <a:pos x="576" y="31"/>
                </a:cxn>
                <a:cxn ang="0">
                  <a:pos x="469" y="123"/>
                </a:cxn>
                <a:cxn ang="0">
                  <a:pos x="676" y="54"/>
                </a:cxn>
                <a:cxn ang="0">
                  <a:pos x="618" y="4"/>
                </a:cxn>
                <a:cxn ang="0">
                  <a:pos x="595" y="5"/>
                </a:cxn>
                <a:cxn ang="0">
                  <a:pos x="513" y="46"/>
                </a:cxn>
                <a:cxn ang="0">
                  <a:pos x="422" y="75"/>
                </a:cxn>
                <a:cxn ang="0">
                  <a:pos x="459" y="67"/>
                </a:cxn>
                <a:cxn ang="0">
                  <a:pos x="1681" y="642"/>
                </a:cxn>
                <a:cxn ang="0">
                  <a:pos x="1077" y="36"/>
                </a:cxn>
                <a:cxn ang="0">
                  <a:pos x="1098" y="110"/>
                </a:cxn>
                <a:cxn ang="0">
                  <a:pos x="979" y="117"/>
                </a:cxn>
                <a:cxn ang="0">
                  <a:pos x="948" y="122"/>
                </a:cxn>
                <a:cxn ang="0">
                  <a:pos x="820" y="97"/>
                </a:cxn>
                <a:cxn ang="0">
                  <a:pos x="698" y="200"/>
                </a:cxn>
                <a:cxn ang="0">
                  <a:pos x="828" y="182"/>
                </a:cxn>
                <a:cxn ang="0">
                  <a:pos x="734" y="228"/>
                </a:cxn>
                <a:cxn ang="0">
                  <a:pos x="635" y="272"/>
                </a:cxn>
                <a:cxn ang="0">
                  <a:pos x="593" y="234"/>
                </a:cxn>
                <a:cxn ang="0">
                  <a:pos x="621" y="295"/>
                </a:cxn>
                <a:cxn ang="0">
                  <a:pos x="441" y="441"/>
                </a:cxn>
                <a:cxn ang="0">
                  <a:pos x="621" y="411"/>
                </a:cxn>
                <a:cxn ang="0">
                  <a:pos x="709" y="512"/>
                </a:cxn>
                <a:cxn ang="0">
                  <a:pos x="740" y="381"/>
                </a:cxn>
                <a:cxn ang="0">
                  <a:pos x="870" y="536"/>
                </a:cxn>
                <a:cxn ang="0">
                  <a:pos x="911" y="470"/>
                </a:cxn>
                <a:cxn ang="0">
                  <a:pos x="1059" y="616"/>
                </a:cxn>
                <a:cxn ang="0">
                  <a:pos x="834" y="603"/>
                </a:cxn>
                <a:cxn ang="0">
                  <a:pos x="677" y="539"/>
                </a:cxn>
                <a:cxn ang="0">
                  <a:pos x="369" y="587"/>
                </a:cxn>
                <a:cxn ang="0">
                  <a:pos x="215" y="834"/>
                </a:cxn>
                <a:cxn ang="0">
                  <a:pos x="317" y="1065"/>
                </a:cxn>
                <a:cxn ang="0">
                  <a:pos x="592" y="1115"/>
                </a:cxn>
                <a:cxn ang="0">
                  <a:pos x="681" y="1291"/>
                </a:cxn>
                <a:cxn ang="0">
                  <a:pos x="733" y="1503"/>
                </a:cxn>
                <a:cxn ang="0">
                  <a:pos x="1016" y="1556"/>
                </a:cxn>
                <a:cxn ang="0">
                  <a:pos x="1197" y="1373"/>
                </a:cxn>
                <a:cxn ang="0">
                  <a:pos x="1271" y="1154"/>
                </a:cxn>
                <a:cxn ang="0">
                  <a:pos x="1311" y="967"/>
                </a:cxn>
                <a:cxn ang="0">
                  <a:pos x="1135" y="797"/>
                </a:cxn>
                <a:cxn ang="0">
                  <a:pos x="1197" y="810"/>
                </a:cxn>
                <a:cxn ang="0">
                  <a:pos x="1447" y="788"/>
                </a:cxn>
                <a:cxn ang="0">
                  <a:pos x="1277" y="635"/>
                </a:cxn>
                <a:cxn ang="0">
                  <a:pos x="1531" y="652"/>
                </a:cxn>
                <a:cxn ang="0">
                  <a:pos x="1658" y="862"/>
                </a:cxn>
                <a:cxn ang="0">
                  <a:pos x="1038" y="440"/>
                </a:cxn>
                <a:cxn ang="0">
                  <a:pos x="991" y="389"/>
                </a:cxn>
                <a:cxn ang="0">
                  <a:pos x="1099" y="418"/>
                </a:cxn>
                <a:cxn ang="0">
                  <a:pos x="287" y="206"/>
                </a:cxn>
                <a:cxn ang="0">
                  <a:pos x="50" y="1063"/>
                </a:cxn>
              </a:cxnLst>
              <a:rect l="0" t="0" r="r" b="b"/>
              <a:pathLst>
                <a:path w="1683" h="1609">
                  <a:moveTo>
                    <a:pt x="1008" y="20"/>
                  </a:moveTo>
                  <a:cubicBezTo>
                    <a:pt x="1021" y="27"/>
                    <a:pt x="1028" y="27"/>
                    <a:pt x="1045" y="29"/>
                  </a:cubicBezTo>
                  <a:cubicBezTo>
                    <a:pt x="1035" y="22"/>
                    <a:pt x="1023" y="21"/>
                    <a:pt x="1008" y="20"/>
                  </a:cubicBezTo>
                  <a:close/>
                  <a:moveTo>
                    <a:pt x="1146" y="26"/>
                  </a:moveTo>
                  <a:cubicBezTo>
                    <a:pt x="1143" y="26"/>
                    <a:pt x="1143" y="22"/>
                    <a:pt x="1141" y="21"/>
                  </a:cubicBezTo>
                  <a:cubicBezTo>
                    <a:pt x="1142" y="21"/>
                    <a:pt x="1146" y="24"/>
                    <a:pt x="1147" y="21"/>
                  </a:cubicBezTo>
                  <a:cubicBezTo>
                    <a:pt x="1138" y="19"/>
                    <a:pt x="1136" y="20"/>
                    <a:pt x="1128" y="22"/>
                  </a:cubicBezTo>
                  <a:cubicBezTo>
                    <a:pt x="1134" y="24"/>
                    <a:pt x="1139" y="27"/>
                    <a:pt x="1146" y="26"/>
                  </a:cubicBezTo>
                  <a:close/>
                  <a:moveTo>
                    <a:pt x="1063" y="27"/>
                  </a:moveTo>
                  <a:cubicBezTo>
                    <a:pt x="1057" y="27"/>
                    <a:pt x="1049" y="23"/>
                    <a:pt x="1045" y="25"/>
                  </a:cubicBezTo>
                  <a:cubicBezTo>
                    <a:pt x="1050" y="26"/>
                    <a:pt x="1053" y="31"/>
                    <a:pt x="1059" y="32"/>
                  </a:cubicBezTo>
                  <a:cubicBezTo>
                    <a:pt x="1060" y="30"/>
                    <a:pt x="1063" y="30"/>
                    <a:pt x="1063" y="27"/>
                  </a:cubicBezTo>
                  <a:close/>
                  <a:moveTo>
                    <a:pt x="1157" y="29"/>
                  </a:moveTo>
                  <a:cubicBezTo>
                    <a:pt x="1159" y="30"/>
                    <a:pt x="1161" y="30"/>
                    <a:pt x="1163" y="31"/>
                  </a:cubicBezTo>
                  <a:cubicBezTo>
                    <a:pt x="1163" y="28"/>
                    <a:pt x="1158" y="27"/>
                    <a:pt x="1157" y="29"/>
                  </a:cubicBezTo>
                  <a:close/>
                  <a:moveTo>
                    <a:pt x="966" y="79"/>
                  </a:moveTo>
                  <a:cubicBezTo>
                    <a:pt x="979" y="79"/>
                    <a:pt x="987" y="91"/>
                    <a:pt x="1000" y="85"/>
                  </a:cubicBezTo>
                  <a:cubicBezTo>
                    <a:pt x="983" y="83"/>
                    <a:pt x="971" y="65"/>
                    <a:pt x="984" y="55"/>
                  </a:cubicBezTo>
                  <a:cubicBezTo>
                    <a:pt x="988" y="52"/>
                    <a:pt x="993" y="54"/>
                    <a:pt x="996" y="49"/>
                  </a:cubicBezTo>
                  <a:cubicBezTo>
                    <a:pt x="992" y="41"/>
                    <a:pt x="983" y="46"/>
                    <a:pt x="978" y="50"/>
                  </a:cubicBezTo>
                  <a:cubicBezTo>
                    <a:pt x="970" y="49"/>
                    <a:pt x="966" y="53"/>
                    <a:pt x="962" y="58"/>
                  </a:cubicBezTo>
                  <a:cubicBezTo>
                    <a:pt x="969" y="61"/>
                    <a:pt x="963" y="73"/>
                    <a:pt x="966" y="79"/>
                  </a:cubicBezTo>
                  <a:close/>
                  <a:moveTo>
                    <a:pt x="1026" y="63"/>
                  </a:moveTo>
                  <a:cubicBezTo>
                    <a:pt x="1029" y="64"/>
                    <a:pt x="1031" y="68"/>
                    <a:pt x="1033" y="64"/>
                  </a:cubicBezTo>
                  <a:cubicBezTo>
                    <a:pt x="1032" y="63"/>
                    <a:pt x="1028" y="61"/>
                    <a:pt x="1026" y="63"/>
                  </a:cubicBezTo>
                  <a:close/>
                  <a:moveTo>
                    <a:pt x="1025" y="92"/>
                  </a:moveTo>
                  <a:cubicBezTo>
                    <a:pt x="1021" y="90"/>
                    <a:pt x="1015" y="86"/>
                    <a:pt x="1011" y="88"/>
                  </a:cubicBezTo>
                  <a:cubicBezTo>
                    <a:pt x="1014" y="90"/>
                    <a:pt x="1020" y="94"/>
                    <a:pt x="1025" y="92"/>
                  </a:cubicBezTo>
                  <a:close/>
                  <a:moveTo>
                    <a:pt x="618" y="123"/>
                  </a:moveTo>
                  <a:cubicBezTo>
                    <a:pt x="612" y="123"/>
                    <a:pt x="617" y="119"/>
                    <a:pt x="617" y="117"/>
                  </a:cubicBezTo>
                  <a:cubicBezTo>
                    <a:pt x="614" y="117"/>
                    <a:pt x="614" y="116"/>
                    <a:pt x="614" y="114"/>
                  </a:cubicBezTo>
                  <a:cubicBezTo>
                    <a:pt x="605" y="120"/>
                    <a:pt x="599" y="113"/>
                    <a:pt x="590" y="118"/>
                  </a:cubicBezTo>
                  <a:cubicBezTo>
                    <a:pt x="590" y="117"/>
                    <a:pt x="590" y="115"/>
                    <a:pt x="589" y="115"/>
                  </a:cubicBezTo>
                  <a:cubicBezTo>
                    <a:pt x="588" y="118"/>
                    <a:pt x="582" y="120"/>
                    <a:pt x="580" y="119"/>
                  </a:cubicBezTo>
                  <a:cubicBezTo>
                    <a:pt x="582" y="117"/>
                    <a:pt x="585" y="116"/>
                    <a:pt x="584" y="111"/>
                  </a:cubicBezTo>
                  <a:cubicBezTo>
                    <a:pt x="577" y="113"/>
                    <a:pt x="569" y="115"/>
                    <a:pt x="565" y="119"/>
                  </a:cubicBezTo>
                  <a:cubicBezTo>
                    <a:pt x="568" y="121"/>
                    <a:pt x="572" y="116"/>
                    <a:pt x="574" y="119"/>
                  </a:cubicBezTo>
                  <a:cubicBezTo>
                    <a:pt x="573" y="125"/>
                    <a:pt x="562" y="121"/>
                    <a:pt x="559" y="125"/>
                  </a:cubicBezTo>
                  <a:cubicBezTo>
                    <a:pt x="563" y="124"/>
                    <a:pt x="564" y="126"/>
                    <a:pt x="566" y="129"/>
                  </a:cubicBezTo>
                  <a:cubicBezTo>
                    <a:pt x="563" y="133"/>
                    <a:pt x="556" y="128"/>
                    <a:pt x="555" y="134"/>
                  </a:cubicBezTo>
                  <a:cubicBezTo>
                    <a:pt x="559" y="135"/>
                    <a:pt x="561" y="134"/>
                    <a:pt x="564" y="133"/>
                  </a:cubicBezTo>
                  <a:cubicBezTo>
                    <a:pt x="564" y="137"/>
                    <a:pt x="567" y="137"/>
                    <a:pt x="568" y="140"/>
                  </a:cubicBezTo>
                  <a:cubicBezTo>
                    <a:pt x="584" y="136"/>
                    <a:pt x="608" y="137"/>
                    <a:pt x="618" y="123"/>
                  </a:cubicBezTo>
                  <a:close/>
                  <a:moveTo>
                    <a:pt x="651" y="184"/>
                  </a:moveTo>
                  <a:cubicBezTo>
                    <a:pt x="654" y="184"/>
                    <a:pt x="656" y="182"/>
                    <a:pt x="656" y="178"/>
                  </a:cubicBezTo>
                  <a:cubicBezTo>
                    <a:pt x="653" y="178"/>
                    <a:pt x="651" y="180"/>
                    <a:pt x="651" y="184"/>
                  </a:cubicBezTo>
                  <a:close/>
                  <a:moveTo>
                    <a:pt x="635" y="196"/>
                  </a:moveTo>
                  <a:cubicBezTo>
                    <a:pt x="634" y="194"/>
                    <a:pt x="634" y="192"/>
                    <a:pt x="633" y="191"/>
                  </a:cubicBezTo>
                  <a:cubicBezTo>
                    <a:pt x="631" y="192"/>
                    <a:pt x="631" y="196"/>
                    <a:pt x="635" y="196"/>
                  </a:cubicBezTo>
                  <a:close/>
                  <a:moveTo>
                    <a:pt x="604" y="197"/>
                  </a:moveTo>
                  <a:cubicBezTo>
                    <a:pt x="601" y="200"/>
                    <a:pt x="595" y="199"/>
                    <a:pt x="595" y="204"/>
                  </a:cubicBezTo>
                  <a:cubicBezTo>
                    <a:pt x="601" y="205"/>
                    <a:pt x="606" y="201"/>
                    <a:pt x="604" y="197"/>
                  </a:cubicBezTo>
                  <a:close/>
                  <a:moveTo>
                    <a:pt x="595" y="213"/>
                  </a:moveTo>
                  <a:cubicBezTo>
                    <a:pt x="599" y="213"/>
                    <a:pt x="599" y="210"/>
                    <a:pt x="599" y="207"/>
                  </a:cubicBezTo>
                  <a:cubicBezTo>
                    <a:pt x="595" y="207"/>
                    <a:pt x="593" y="211"/>
                    <a:pt x="595" y="213"/>
                  </a:cubicBezTo>
                  <a:close/>
                  <a:moveTo>
                    <a:pt x="280" y="210"/>
                  </a:moveTo>
                  <a:cubicBezTo>
                    <a:pt x="262" y="220"/>
                    <a:pt x="248" y="231"/>
                    <a:pt x="232" y="242"/>
                  </a:cubicBezTo>
                  <a:cubicBezTo>
                    <a:pt x="234" y="251"/>
                    <a:pt x="231" y="253"/>
                    <a:pt x="227" y="259"/>
                  </a:cubicBezTo>
                  <a:cubicBezTo>
                    <a:pt x="232" y="260"/>
                    <a:pt x="226" y="264"/>
                    <a:pt x="227" y="266"/>
                  </a:cubicBezTo>
                  <a:cubicBezTo>
                    <a:pt x="232" y="265"/>
                    <a:pt x="235" y="261"/>
                    <a:pt x="239" y="258"/>
                  </a:cubicBezTo>
                  <a:cubicBezTo>
                    <a:pt x="241" y="246"/>
                    <a:pt x="254" y="245"/>
                    <a:pt x="258" y="235"/>
                  </a:cubicBezTo>
                  <a:cubicBezTo>
                    <a:pt x="257" y="234"/>
                    <a:pt x="255" y="238"/>
                    <a:pt x="255" y="235"/>
                  </a:cubicBezTo>
                  <a:cubicBezTo>
                    <a:pt x="261" y="225"/>
                    <a:pt x="272" y="219"/>
                    <a:pt x="280" y="210"/>
                  </a:cubicBezTo>
                  <a:close/>
                  <a:moveTo>
                    <a:pt x="252" y="214"/>
                  </a:moveTo>
                  <a:cubicBezTo>
                    <a:pt x="250" y="216"/>
                    <a:pt x="245" y="220"/>
                    <a:pt x="248" y="224"/>
                  </a:cubicBezTo>
                  <a:cubicBezTo>
                    <a:pt x="250" y="221"/>
                    <a:pt x="254" y="217"/>
                    <a:pt x="252" y="214"/>
                  </a:cubicBezTo>
                  <a:close/>
                  <a:moveTo>
                    <a:pt x="520" y="272"/>
                  </a:moveTo>
                  <a:cubicBezTo>
                    <a:pt x="521" y="276"/>
                    <a:pt x="521" y="277"/>
                    <a:pt x="522" y="280"/>
                  </a:cubicBezTo>
                  <a:cubicBezTo>
                    <a:pt x="540" y="274"/>
                    <a:pt x="569" y="277"/>
                    <a:pt x="570" y="252"/>
                  </a:cubicBezTo>
                  <a:cubicBezTo>
                    <a:pt x="576" y="249"/>
                    <a:pt x="586" y="246"/>
                    <a:pt x="582" y="235"/>
                  </a:cubicBezTo>
                  <a:cubicBezTo>
                    <a:pt x="572" y="230"/>
                    <a:pt x="564" y="233"/>
                    <a:pt x="556" y="239"/>
                  </a:cubicBezTo>
                  <a:cubicBezTo>
                    <a:pt x="556" y="241"/>
                    <a:pt x="557" y="241"/>
                    <a:pt x="557" y="243"/>
                  </a:cubicBezTo>
                  <a:cubicBezTo>
                    <a:pt x="554" y="243"/>
                    <a:pt x="554" y="245"/>
                    <a:pt x="551" y="245"/>
                  </a:cubicBezTo>
                  <a:cubicBezTo>
                    <a:pt x="549" y="244"/>
                    <a:pt x="549" y="241"/>
                    <a:pt x="546" y="242"/>
                  </a:cubicBezTo>
                  <a:cubicBezTo>
                    <a:pt x="542" y="246"/>
                    <a:pt x="538" y="250"/>
                    <a:pt x="536" y="255"/>
                  </a:cubicBezTo>
                  <a:cubicBezTo>
                    <a:pt x="536" y="258"/>
                    <a:pt x="540" y="256"/>
                    <a:pt x="540" y="259"/>
                  </a:cubicBezTo>
                  <a:cubicBezTo>
                    <a:pt x="532" y="263"/>
                    <a:pt x="527" y="268"/>
                    <a:pt x="520" y="272"/>
                  </a:cubicBezTo>
                  <a:close/>
                  <a:moveTo>
                    <a:pt x="591" y="247"/>
                  </a:moveTo>
                  <a:cubicBezTo>
                    <a:pt x="588" y="244"/>
                    <a:pt x="585" y="248"/>
                    <a:pt x="585" y="251"/>
                  </a:cubicBezTo>
                  <a:cubicBezTo>
                    <a:pt x="588" y="251"/>
                    <a:pt x="589" y="249"/>
                    <a:pt x="591" y="247"/>
                  </a:cubicBezTo>
                  <a:close/>
                  <a:moveTo>
                    <a:pt x="212" y="259"/>
                  </a:moveTo>
                  <a:cubicBezTo>
                    <a:pt x="216" y="258"/>
                    <a:pt x="220" y="253"/>
                    <a:pt x="219" y="251"/>
                  </a:cubicBezTo>
                  <a:cubicBezTo>
                    <a:pt x="218" y="254"/>
                    <a:pt x="213" y="255"/>
                    <a:pt x="212" y="259"/>
                  </a:cubicBezTo>
                  <a:close/>
                  <a:moveTo>
                    <a:pt x="673" y="447"/>
                  </a:moveTo>
                  <a:cubicBezTo>
                    <a:pt x="678" y="442"/>
                    <a:pt x="685" y="428"/>
                    <a:pt x="678" y="420"/>
                  </a:cubicBezTo>
                  <a:cubicBezTo>
                    <a:pt x="670" y="427"/>
                    <a:pt x="664" y="431"/>
                    <a:pt x="666" y="444"/>
                  </a:cubicBezTo>
                  <a:cubicBezTo>
                    <a:pt x="669" y="445"/>
                    <a:pt x="669" y="448"/>
                    <a:pt x="673" y="447"/>
                  </a:cubicBezTo>
                  <a:close/>
                  <a:moveTo>
                    <a:pt x="654" y="488"/>
                  </a:moveTo>
                  <a:cubicBezTo>
                    <a:pt x="663" y="487"/>
                    <a:pt x="664" y="483"/>
                    <a:pt x="671" y="485"/>
                  </a:cubicBezTo>
                  <a:cubicBezTo>
                    <a:pt x="677" y="471"/>
                    <a:pt x="685" y="438"/>
                    <a:pt x="663" y="454"/>
                  </a:cubicBezTo>
                  <a:cubicBezTo>
                    <a:pt x="660" y="453"/>
                    <a:pt x="658" y="450"/>
                    <a:pt x="656" y="452"/>
                  </a:cubicBezTo>
                  <a:cubicBezTo>
                    <a:pt x="654" y="456"/>
                    <a:pt x="658" y="457"/>
                    <a:pt x="658" y="461"/>
                  </a:cubicBezTo>
                  <a:cubicBezTo>
                    <a:pt x="658" y="469"/>
                    <a:pt x="651" y="479"/>
                    <a:pt x="654" y="488"/>
                  </a:cubicBezTo>
                  <a:close/>
                  <a:moveTo>
                    <a:pt x="602" y="468"/>
                  </a:moveTo>
                  <a:cubicBezTo>
                    <a:pt x="603" y="464"/>
                    <a:pt x="597" y="462"/>
                    <a:pt x="594" y="465"/>
                  </a:cubicBezTo>
                  <a:cubicBezTo>
                    <a:pt x="595" y="468"/>
                    <a:pt x="599" y="471"/>
                    <a:pt x="602" y="468"/>
                  </a:cubicBezTo>
                  <a:close/>
                  <a:moveTo>
                    <a:pt x="590" y="468"/>
                  </a:moveTo>
                  <a:cubicBezTo>
                    <a:pt x="587" y="463"/>
                    <a:pt x="577" y="465"/>
                    <a:pt x="575" y="470"/>
                  </a:cubicBezTo>
                  <a:cubicBezTo>
                    <a:pt x="578" y="477"/>
                    <a:pt x="590" y="478"/>
                    <a:pt x="590" y="468"/>
                  </a:cubicBezTo>
                  <a:close/>
                  <a:moveTo>
                    <a:pt x="880" y="468"/>
                  </a:moveTo>
                  <a:cubicBezTo>
                    <a:pt x="879" y="472"/>
                    <a:pt x="883" y="470"/>
                    <a:pt x="884" y="470"/>
                  </a:cubicBezTo>
                  <a:cubicBezTo>
                    <a:pt x="885" y="468"/>
                    <a:pt x="881" y="467"/>
                    <a:pt x="880" y="468"/>
                  </a:cubicBezTo>
                  <a:close/>
                  <a:moveTo>
                    <a:pt x="900" y="474"/>
                  </a:moveTo>
                  <a:cubicBezTo>
                    <a:pt x="898" y="473"/>
                    <a:pt x="894" y="473"/>
                    <a:pt x="893" y="474"/>
                  </a:cubicBezTo>
                  <a:cubicBezTo>
                    <a:pt x="892" y="480"/>
                    <a:pt x="900" y="479"/>
                    <a:pt x="900" y="474"/>
                  </a:cubicBezTo>
                  <a:close/>
                  <a:moveTo>
                    <a:pt x="563" y="477"/>
                  </a:moveTo>
                  <a:cubicBezTo>
                    <a:pt x="561" y="477"/>
                    <a:pt x="560" y="477"/>
                    <a:pt x="559" y="476"/>
                  </a:cubicBezTo>
                  <a:cubicBezTo>
                    <a:pt x="558" y="478"/>
                    <a:pt x="555" y="480"/>
                    <a:pt x="557" y="483"/>
                  </a:cubicBezTo>
                  <a:cubicBezTo>
                    <a:pt x="560" y="482"/>
                    <a:pt x="563" y="481"/>
                    <a:pt x="563" y="477"/>
                  </a:cubicBezTo>
                  <a:close/>
                  <a:moveTo>
                    <a:pt x="826" y="506"/>
                  </a:moveTo>
                  <a:cubicBezTo>
                    <a:pt x="828" y="507"/>
                    <a:pt x="832" y="508"/>
                    <a:pt x="834" y="506"/>
                  </a:cubicBezTo>
                  <a:cubicBezTo>
                    <a:pt x="834" y="501"/>
                    <a:pt x="825" y="499"/>
                    <a:pt x="826" y="506"/>
                  </a:cubicBezTo>
                  <a:close/>
                  <a:moveTo>
                    <a:pt x="830" y="510"/>
                  </a:moveTo>
                  <a:cubicBezTo>
                    <a:pt x="830" y="515"/>
                    <a:pt x="830" y="515"/>
                    <a:pt x="830" y="515"/>
                  </a:cubicBezTo>
                  <a:cubicBezTo>
                    <a:pt x="835" y="519"/>
                    <a:pt x="836" y="510"/>
                    <a:pt x="832" y="509"/>
                  </a:cubicBezTo>
                  <a:cubicBezTo>
                    <a:pt x="831" y="510"/>
                    <a:pt x="831" y="510"/>
                    <a:pt x="830" y="510"/>
                  </a:cubicBezTo>
                  <a:close/>
                  <a:moveTo>
                    <a:pt x="892" y="511"/>
                  </a:moveTo>
                  <a:cubicBezTo>
                    <a:pt x="895" y="513"/>
                    <a:pt x="895" y="518"/>
                    <a:pt x="899" y="515"/>
                  </a:cubicBezTo>
                  <a:cubicBezTo>
                    <a:pt x="900" y="511"/>
                    <a:pt x="893" y="507"/>
                    <a:pt x="892" y="511"/>
                  </a:cubicBezTo>
                  <a:close/>
                  <a:moveTo>
                    <a:pt x="922" y="511"/>
                  </a:moveTo>
                  <a:cubicBezTo>
                    <a:pt x="922" y="512"/>
                    <a:pt x="920" y="513"/>
                    <a:pt x="921" y="515"/>
                  </a:cubicBezTo>
                  <a:cubicBezTo>
                    <a:pt x="922" y="516"/>
                    <a:pt x="925" y="516"/>
                    <a:pt x="927" y="515"/>
                  </a:cubicBezTo>
                  <a:cubicBezTo>
                    <a:pt x="926" y="512"/>
                    <a:pt x="925" y="510"/>
                    <a:pt x="922" y="511"/>
                  </a:cubicBezTo>
                  <a:close/>
                  <a:moveTo>
                    <a:pt x="915" y="515"/>
                  </a:moveTo>
                  <a:cubicBezTo>
                    <a:pt x="912" y="514"/>
                    <a:pt x="911" y="515"/>
                    <a:pt x="911" y="518"/>
                  </a:cubicBezTo>
                  <a:cubicBezTo>
                    <a:pt x="915" y="518"/>
                    <a:pt x="915" y="518"/>
                    <a:pt x="915" y="518"/>
                  </a:cubicBezTo>
                  <a:lnTo>
                    <a:pt x="915" y="515"/>
                  </a:lnTo>
                  <a:close/>
                  <a:moveTo>
                    <a:pt x="890" y="517"/>
                  </a:moveTo>
                  <a:cubicBezTo>
                    <a:pt x="889" y="516"/>
                    <a:pt x="886" y="514"/>
                    <a:pt x="884" y="516"/>
                  </a:cubicBezTo>
                  <a:cubicBezTo>
                    <a:pt x="884" y="518"/>
                    <a:pt x="885" y="519"/>
                    <a:pt x="885" y="519"/>
                  </a:cubicBezTo>
                  <a:cubicBezTo>
                    <a:pt x="888" y="519"/>
                    <a:pt x="889" y="519"/>
                    <a:pt x="890" y="517"/>
                  </a:cubicBezTo>
                  <a:close/>
                  <a:moveTo>
                    <a:pt x="923" y="522"/>
                  </a:moveTo>
                  <a:cubicBezTo>
                    <a:pt x="925" y="522"/>
                    <a:pt x="927" y="522"/>
                    <a:pt x="927" y="519"/>
                  </a:cubicBezTo>
                  <a:cubicBezTo>
                    <a:pt x="924" y="519"/>
                    <a:pt x="923" y="520"/>
                    <a:pt x="923" y="522"/>
                  </a:cubicBezTo>
                  <a:close/>
                  <a:moveTo>
                    <a:pt x="908" y="527"/>
                  </a:moveTo>
                  <a:cubicBezTo>
                    <a:pt x="910" y="522"/>
                    <a:pt x="906" y="522"/>
                    <a:pt x="903" y="521"/>
                  </a:cubicBezTo>
                  <a:cubicBezTo>
                    <a:pt x="901" y="523"/>
                    <a:pt x="902" y="526"/>
                    <a:pt x="903" y="528"/>
                  </a:cubicBezTo>
                  <a:cubicBezTo>
                    <a:pt x="905" y="528"/>
                    <a:pt x="907" y="528"/>
                    <a:pt x="908" y="527"/>
                  </a:cubicBezTo>
                  <a:close/>
                  <a:moveTo>
                    <a:pt x="929" y="531"/>
                  </a:moveTo>
                  <a:cubicBezTo>
                    <a:pt x="933" y="531"/>
                    <a:pt x="936" y="529"/>
                    <a:pt x="936" y="524"/>
                  </a:cubicBezTo>
                  <a:cubicBezTo>
                    <a:pt x="931" y="524"/>
                    <a:pt x="928" y="525"/>
                    <a:pt x="929" y="531"/>
                  </a:cubicBezTo>
                  <a:close/>
                  <a:moveTo>
                    <a:pt x="916" y="534"/>
                  </a:moveTo>
                  <a:cubicBezTo>
                    <a:pt x="920" y="537"/>
                    <a:pt x="926" y="533"/>
                    <a:pt x="920" y="531"/>
                  </a:cubicBezTo>
                  <a:cubicBezTo>
                    <a:pt x="920" y="533"/>
                    <a:pt x="916" y="531"/>
                    <a:pt x="916" y="534"/>
                  </a:cubicBezTo>
                  <a:close/>
                  <a:moveTo>
                    <a:pt x="898" y="536"/>
                  </a:moveTo>
                  <a:cubicBezTo>
                    <a:pt x="898" y="535"/>
                    <a:pt x="898" y="535"/>
                    <a:pt x="899" y="535"/>
                  </a:cubicBezTo>
                  <a:cubicBezTo>
                    <a:pt x="899" y="533"/>
                    <a:pt x="899" y="533"/>
                    <a:pt x="899" y="533"/>
                  </a:cubicBezTo>
                  <a:cubicBezTo>
                    <a:pt x="898" y="533"/>
                    <a:pt x="898" y="533"/>
                    <a:pt x="898" y="532"/>
                  </a:cubicBezTo>
                  <a:cubicBezTo>
                    <a:pt x="896" y="532"/>
                    <a:pt x="896" y="532"/>
                    <a:pt x="896" y="532"/>
                  </a:cubicBezTo>
                  <a:cubicBezTo>
                    <a:pt x="896" y="532"/>
                    <a:pt x="896" y="533"/>
                    <a:pt x="895" y="533"/>
                  </a:cubicBezTo>
                  <a:cubicBezTo>
                    <a:pt x="895" y="535"/>
                    <a:pt x="895" y="535"/>
                    <a:pt x="895" y="535"/>
                  </a:cubicBezTo>
                  <a:cubicBezTo>
                    <a:pt x="896" y="535"/>
                    <a:pt x="896" y="535"/>
                    <a:pt x="896" y="536"/>
                  </a:cubicBezTo>
                  <a:lnTo>
                    <a:pt x="898" y="536"/>
                  </a:lnTo>
                  <a:close/>
                  <a:moveTo>
                    <a:pt x="948" y="535"/>
                  </a:moveTo>
                  <a:cubicBezTo>
                    <a:pt x="942" y="531"/>
                    <a:pt x="937" y="543"/>
                    <a:pt x="943" y="545"/>
                  </a:cubicBezTo>
                  <a:cubicBezTo>
                    <a:pt x="945" y="542"/>
                    <a:pt x="948" y="540"/>
                    <a:pt x="948" y="535"/>
                  </a:cubicBezTo>
                  <a:close/>
                  <a:moveTo>
                    <a:pt x="738" y="546"/>
                  </a:moveTo>
                  <a:cubicBezTo>
                    <a:pt x="742" y="530"/>
                    <a:pt x="721" y="544"/>
                    <a:pt x="738" y="546"/>
                  </a:cubicBezTo>
                  <a:close/>
                  <a:moveTo>
                    <a:pt x="871" y="540"/>
                  </a:moveTo>
                  <a:cubicBezTo>
                    <a:pt x="870" y="538"/>
                    <a:pt x="866" y="538"/>
                    <a:pt x="864" y="539"/>
                  </a:cubicBezTo>
                  <a:cubicBezTo>
                    <a:pt x="863" y="543"/>
                    <a:pt x="871" y="543"/>
                    <a:pt x="871" y="540"/>
                  </a:cubicBezTo>
                  <a:close/>
                  <a:moveTo>
                    <a:pt x="931" y="546"/>
                  </a:moveTo>
                  <a:cubicBezTo>
                    <a:pt x="931" y="549"/>
                    <a:pt x="928" y="555"/>
                    <a:pt x="933" y="555"/>
                  </a:cubicBezTo>
                  <a:cubicBezTo>
                    <a:pt x="937" y="554"/>
                    <a:pt x="935" y="546"/>
                    <a:pt x="931" y="546"/>
                  </a:cubicBezTo>
                  <a:close/>
                  <a:moveTo>
                    <a:pt x="1040" y="559"/>
                  </a:moveTo>
                  <a:cubicBezTo>
                    <a:pt x="1041" y="555"/>
                    <a:pt x="1041" y="550"/>
                    <a:pt x="1043" y="546"/>
                  </a:cubicBezTo>
                  <a:cubicBezTo>
                    <a:pt x="1033" y="551"/>
                    <a:pt x="1019" y="551"/>
                    <a:pt x="1011" y="557"/>
                  </a:cubicBezTo>
                  <a:cubicBezTo>
                    <a:pt x="1017" y="570"/>
                    <a:pt x="1029" y="563"/>
                    <a:pt x="1040" y="559"/>
                  </a:cubicBezTo>
                  <a:close/>
                  <a:moveTo>
                    <a:pt x="879" y="557"/>
                  </a:moveTo>
                  <a:cubicBezTo>
                    <a:pt x="888" y="556"/>
                    <a:pt x="895" y="564"/>
                    <a:pt x="901" y="564"/>
                  </a:cubicBezTo>
                  <a:cubicBezTo>
                    <a:pt x="907" y="565"/>
                    <a:pt x="915" y="562"/>
                    <a:pt x="921" y="560"/>
                  </a:cubicBezTo>
                  <a:cubicBezTo>
                    <a:pt x="921" y="557"/>
                    <a:pt x="921" y="557"/>
                    <a:pt x="921" y="557"/>
                  </a:cubicBezTo>
                  <a:cubicBezTo>
                    <a:pt x="909" y="556"/>
                    <a:pt x="890" y="552"/>
                    <a:pt x="880" y="550"/>
                  </a:cubicBezTo>
                  <a:cubicBezTo>
                    <a:pt x="877" y="551"/>
                    <a:pt x="878" y="554"/>
                    <a:pt x="879" y="557"/>
                  </a:cubicBezTo>
                  <a:close/>
                  <a:moveTo>
                    <a:pt x="1674" y="879"/>
                  </a:moveTo>
                  <a:cubicBezTo>
                    <a:pt x="1683" y="865"/>
                    <a:pt x="1681" y="833"/>
                    <a:pt x="1670" y="822"/>
                  </a:cubicBezTo>
                  <a:cubicBezTo>
                    <a:pt x="1671" y="839"/>
                    <a:pt x="1667" y="864"/>
                    <a:pt x="1674" y="879"/>
                  </a:cubicBezTo>
                  <a:close/>
                  <a:moveTo>
                    <a:pt x="1346" y="1324"/>
                  </a:moveTo>
                  <a:cubicBezTo>
                    <a:pt x="1340" y="1316"/>
                    <a:pt x="1334" y="1319"/>
                    <a:pt x="1330" y="1326"/>
                  </a:cubicBezTo>
                  <a:cubicBezTo>
                    <a:pt x="1326" y="1332"/>
                    <a:pt x="1326" y="1337"/>
                    <a:pt x="1319" y="1342"/>
                  </a:cubicBezTo>
                  <a:cubicBezTo>
                    <a:pt x="1316" y="1344"/>
                    <a:pt x="1314" y="1344"/>
                    <a:pt x="1311" y="1347"/>
                  </a:cubicBezTo>
                  <a:cubicBezTo>
                    <a:pt x="1310" y="1350"/>
                    <a:pt x="1310" y="1355"/>
                    <a:pt x="1307" y="1357"/>
                  </a:cubicBezTo>
                  <a:cubicBezTo>
                    <a:pt x="1299" y="1352"/>
                    <a:pt x="1299" y="1365"/>
                    <a:pt x="1294" y="1369"/>
                  </a:cubicBezTo>
                  <a:cubicBezTo>
                    <a:pt x="1293" y="1369"/>
                    <a:pt x="1294" y="1366"/>
                    <a:pt x="1290" y="1367"/>
                  </a:cubicBezTo>
                  <a:cubicBezTo>
                    <a:pt x="1290" y="1370"/>
                    <a:pt x="1289" y="1373"/>
                    <a:pt x="1288" y="1375"/>
                  </a:cubicBezTo>
                  <a:cubicBezTo>
                    <a:pt x="1274" y="1380"/>
                    <a:pt x="1261" y="1387"/>
                    <a:pt x="1246" y="1392"/>
                  </a:cubicBezTo>
                  <a:cubicBezTo>
                    <a:pt x="1245" y="1399"/>
                    <a:pt x="1239" y="1403"/>
                    <a:pt x="1234" y="1406"/>
                  </a:cubicBezTo>
                  <a:cubicBezTo>
                    <a:pt x="1229" y="1419"/>
                    <a:pt x="1234" y="1431"/>
                    <a:pt x="1228" y="1440"/>
                  </a:cubicBezTo>
                  <a:cubicBezTo>
                    <a:pt x="1222" y="1449"/>
                    <a:pt x="1206" y="1451"/>
                    <a:pt x="1200" y="1461"/>
                  </a:cubicBezTo>
                  <a:cubicBezTo>
                    <a:pt x="1196" y="1468"/>
                    <a:pt x="1195" y="1479"/>
                    <a:pt x="1200" y="1486"/>
                  </a:cubicBezTo>
                  <a:cubicBezTo>
                    <a:pt x="1199" y="1488"/>
                    <a:pt x="1197" y="1489"/>
                    <a:pt x="1196" y="1492"/>
                  </a:cubicBezTo>
                  <a:cubicBezTo>
                    <a:pt x="1210" y="1500"/>
                    <a:pt x="1225" y="1491"/>
                    <a:pt x="1237" y="1484"/>
                  </a:cubicBezTo>
                  <a:cubicBezTo>
                    <a:pt x="1249" y="1477"/>
                    <a:pt x="1252" y="1470"/>
                    <a:pt x="1258" y="1461"/>
                  </a:cubicBezTo>
                  <a:cubicBezTo>
                    <a:pt x="1266" y="1449"/>
                    <a:pt x="1279" y="1438"/>
                    <a:pt x="1290" y="1426"/>
                  </a:cubicBezTo>
                  <a:cubicBezTo>
                    <a:pt x="1303" y="1412"/>
                    <a:pt x="1321" y="1396"/>
                    <a:pt x="1320" y="1379"/>
                  </a:cubicBezTo>
                  <a:cubicBezTo>
                    <a:pt x="1329" y="1372"/>
                    <a:pt x="1331" y="1358"/>
                    <a:pt x="1346" y="1357"/>
                  </a:cubicBezTo>
                  <a:cubicBezTo>
                    <a:pt x="1347" y="1353"/>
                    <a:pt x="1345" y="1350"/>
                    <a:pt x="1343" y="1348"/>
                  </a:cubicBezTo>
                  <a:cubicBezTo>
                    <a:pt x="1345" y="1344"/>
                    <a:pt x="1348" y="1342"/>
                    <a:pt x="1349" y="1337"/>
                  </a:cubicBezTo>
                  <a:cubicBezTo>
                    <a:pt x="1346" y="1333"/>
                    <a:pt x="1345" y="1330"/>
                    <a:pt x="1346" y="1324"/>
                  </a:cubicBezTo>
                  <a:close/>
                  <a:moveTo>
                    <a:pt x="543" y="30"/>
                  </a:moveTo>
                  <a:cubicBezTo>
                    <a:pt x="549" y="31"/>
                    <a:pt x="558" y="29"/>
                    <a:pt x="561" y="24"/>
                  </a:cubicBezTo>
                  <a:cubicBezTo>
                    <a:pt x="559" y="23"/>
                    <a:pt x="555" y="25"/>
                    <a:pt x="555" y="23"/>
                  </a:cubicBezTo>
                  <a:cubicBezTo>
                    <a:pt x="557" y="20"/>
                    <a:pt x="562" y="20"/>
                    <a:pt x="565" y="18"/>
                  </a:cubicBezTo>
                  <a:cubicBezTo>
                    <a:pt x="566" y="22"/>
                    <a:pt x="567" y="23"/>
                    <a:pt x="567" y="25"/>
                  </a:cubicBezTo>
                  <a:cubicBezTo>
                    <a:pt x="591" y="20"/>
                    <a:pt x="609" y="13"/>
                    <a:pt x="635" y="14"/>
                  </a:cubicBezTo>
                  <a:cubicBezTo>
                    <a:pt x="628" y="14"/>
                    <a:pt x="628" y="14"/>
                    <a:pt x="628" y="14"/>
                  </a:cubicBezTo>
                  <a:cubicBezTo>
                    <a:pt x="619" y="24"/>
                    <a:pt x="601" y="16"/>
                    <a:pt x="593" y="22"/>
                  </a:cubicBezTo>
                  <a:cubicBezTo>
                    <a:pt x="592" y="24"/>
                    <a:pt x="595" y="25"/>
                    <a:pt x="593" y="26"/>
                  </a:cubicBezTo>
                  <a:cubicBezTo>
                    <a:pt x="591" y="26"/>
                    <a:pt x="590" y="24"/>
                    <a:pt x="589" y="23"/>
                  </a:cubicBezTo>
                  <a:cubicBezTo>
                    <a:pt x="584" y="25"/>
                    <a:pt x="579" y="26"/>
                    <a:pt x="576" y="31"/>
                  </a:cubicBezTo>
                  <a:cubicBezTo>
                    <a:pt x="580" y="32"/>
                    <a:pt x="584" y="29"/>
                    <a:pt x="586" y="34"/>
                  </a:cubicBezTo>
                  <a:cubicBezTo>
                    <a:pt x="573" y="46"/>
                    <a:pt x="553" y="51"/>
                    <a:pt x="537" y="59"/>
                  </a:cubicBezTo>
                  <a:cubicBezTo>
                    <a:pt x="541" y="61"/>
                    <a:pt x="545" y="57"/>
                    <a:pt x="546" y="59"/>
                  </a:cubicBezTo>
                  <a:cubicBezTo>
                    <a:pt x="542" y="61"/>
                    <a:pt x="540" y="65"/>
                    <a:pt x="534" y="66"/>
                  </a:cubicBezTo>
                  <a:cubicBezTo>
                    <a:pt x="534" y="62"/>
                    <a:pt x="534" y="62"/>
                    <a:pt x="534" y="62"/>
                  </a:cubicBezTo>
                  <a:cubicBezTo>
                    <a:pt x="528" y="61"/>
                    <a:pt x="525" y="67"/>
                    <a:pt x="527" y="71"/>
                  </a:cubicBezTo>
                  <a:cubicBezTo>
                    <a:pt x="521" y="74"/>
                    <a:pt x="515" y="77"/>
                    <a:pt x="508" y="79"/>
                  </a:cubicBezTo>
                  <a:cubicBezTo>
                    <a:pt x="508" y="77"/>
                    <a:pt x="510" y="77"/>
                    <a:pt x="507" y="77"/>
                  </a:cubicBezTo>
                  <a:cubicBezTo>
                    <a:pt x="503" y="77"/>
                    <a:pt x="503" y="80"/>
                    <a:pt x="499" y="81"/>
                  </a:cubicBezTo>
                  <a:cubicBezTo>
                    <a:pt x="479" y="84"/>
                    <a:pt x="469" y="99"/>
                    <a:pt x="452" y="107"/>
                  </a:cubicBezTo>
                  <a:cubicBezTo>
                    <a:pt x="456" y="107"/>
                    <a:pt x="458" y="102"/>
                    <a:pt x="461" y="106"/>
                  </a:cubicBezTo>
                  <a:cubicBezTo>
                    <a:pt x="441" y="111"/>
                    <a:pt x="429" y="123"/>
                    <a:pt x="419" y="138"/>
                  </a:cubicBezTo>
                  <a:cubicBezTo>
                    <a:pt x="422" y="140"/>
                    <a:pt x="423" y="138"/>
                    <a:pt x="426" y="137"/>
                  </a:cubicBezTo>
                  <a:cubicBezTo>
                    <a:pt x="423" y="141"/>
                    <a:pt x="417" y="144"/>
                    <a:pt x="418" y="149"/>
                  </a:cubicBezTo>
                  <a:cubicBezTo>
                    <a:pt x="438" y="144"/>
                    <a:pt x="451" y="129"/>
                    <a:pt x="469" y="123"/>
                  </a:cubicBezTo>
                  <a:cubicBezTo>
                    <a:pt x="476" y="120"/>
                    <a:pt x="483" y="118"/>
                    <a:pt x="490" y="114"/>
                  </a:cubicBezTo>
                  <a:cubicBezTo>
                    <a:pt x="490" y="112"/>
                    <a:pt x="492" y="111"/>
                    <a:pt x="494" y="110"/>
                  </a:cubicBezTo>
                  <a:cubicBezTo>
                    <a:pt x="515" y="109"/>
                    <a:pt x="539" y="103"/>
                    <a:pt x="564" y="92"/>
                  </a:cubicBezTo>
                  <a:cubicBezTo>
                    <a:pt x="562" y="94"/>
                    <a:pt x="564" y="93"/>
                    <a:pt x="565" y="95"/>
                  </a:cubicBezTo>
                  <a:cubicBezTo>
                    <a:pt x="585" y="94"/>
                    <a:pt x="601" y="89"/>
                    <a:pt x="619" y="85"/>
                  </a:cubicBezTo>
                  <a:cubicBezTo>
                    <a:pt x="618" y="82"/>
                    <a:pt x="614" y="82"/>
                    <a:pt x="612" y="80"/>
                  </a:cubicBezTo>
                  <a:cubicBezTo>
                    <a:pt x="616" y="79"/>
                    <a:pt x="616" y="74"/>
                    <a:pt x="622" y="75"/>
                  </a:cubicBezTo>
                  <a:cubicBezTo>
                    <a:pt x="622" y="77"/>
                    <a:pt x="619" y="77"/>
                    <a:pt x="618" y="80"/>
                  </a:cubicBezTo>
                  <a:cubicBezTo>
                    <a:pt x="627" y="89"/>
                    <a:pt x="641" y="68"/>
                    <a:pt x="631" y="63"/>
                  </a:cubicBezTo>
                  <a:cubicBezTo>
                    <a:pt x="634" y="62"/>
                    <a:pt x="637" y="64"/>
                    <a:pt x="641" y="62"/>
                  </a:cubicBezTo>
                  <a:cubicBezTo>
                    <a:pt x="643" y="63"/>
                    <a:pt x="642" y="67"/>
                    <a:pt x="645" y="67"/>
                  </a:cubicBezTo>
                  <a:cubicBezTo>
                    <a:pt x="648" y="62"/>
                    <a:pt x="652" y="64"/>
                    <a:pt x="659" y="63"/>
                  </a:cubicBezTo>
                  <a:cubicBezTo>
                    <a:pt x="660" y="56"/>
                    <a:pt x="669" y="62"/>
                    <a:pt x="672" y="57"/>
                  </a:cubicBezTo>
                  <a:cubicBezTo>
                    <a:pt x="671" y="56"/>
                    <a:pt x="669" y="56"/>
                    <a:pt x="669" y="54"/>
                  </a:cubicBezTo>
                  <a:cubicBezTo>
                    <a:pt x="672" y="51"/>
                    <a:pt x="673" y="53"/>
                    <a:pt x="676" y="54"/>
                  </a:cubicBezTo>
                  <a:cubicBezTo>
                    <a:pt x="678" y="52"/>
                    <a:pt x="679" y="51"/>
                    <a:pt x="681" y="50"/>
                  </a:cubicBezTo>
                  <a:cubicBezTo>
                    <a:pt x="682" y="46"/>
                    <a:pt x="678" y="47"/>
                    <a:pt x="679" y="44"/>
                  </a:cubicBezTo>
                  <a:cubicBezTo>
                    <a:pt x="687" y="44"/>
                    <a:pt x="691" y="46"/>
                    <a:pt x="696" y="43"/>
                  </a:cubicBezTo>
                  <a:cubicBezTo>
                    <a:pt x="698" y="40"/>
                    <a:pt x="693" y="43"/>
                    <a:pt x="693" y="40"/>
                  </a:cubicBezTo>
                  <a:cubicBezTo>
                    <a:pt x="704" y="32"/>
                    <a:pt x="724" y="28"/>
                    <a:pt x="740" y="25"/>
                  </a:cubicBezTo>
                  <a:cubicBezTo>
                    <a:pt x="736" y="19"/>
                    <a:pt x="724" y="24"/>
                    <a:pt x="718" y="23"/>
                  </a:cubicBezTo>
                  <a:cubicBezTo>
                    <a:pt x="718" y="19"/>
                    <a:pt x="724" y="21"/>
                    <a:pt x="725" y="18"/>
                  </a:cubicBezTo>
                  <a:cubicBezTo>
                    <a:pt x="713" y="13"/>
                    <a:pt x="688" y="10"/>
                    <a:pt x="674" y="16"/>
                  </a:cubicBezTo>
                  <a:cubicBezTo>
                    <a:pt x="674" y="13"/>
                    <a:pt x="674" y="13"/>
                    <a:pt x="674" y="13"/>
                  </a:cubicBezTo>
                  <a:cubicBezTo>
                    <a:pt x="666" y="16"/>
                    <a:pt x="660" y="11"/>
                    <a:pt x="653" y="12"/>
                  </a:cubicBezTo>
                  <a:cubicBezTo>
                    <a:pt x="653" y="10"/>
                    <a:pt x="655" y="10"/>
                    <a:pt x="656" y="9"/>
                  </a:cubicBezTo>
                  <a:cubicBezTo>
                    <a:pt x="645" y="5"/>
                    <a:pt x="629" y="0"/>
                    <a:pt x="616" y="7"/>
                  </a:cubicBezTo>
                  <a:cubicBezTo>
                    <a:pt x="617" y="7"/>
                    <a:pt x="619" y="6"/>
                    <a:pt x="619" y="8"/>
                  </a:cubicBezTo>
                  <a:cubicBezTo>
                    <a:pt x="613" y="8"/>
                    <a:pt x="615" y="9"/>
                    <a:pt x="611" y="11"/>
                  </a:cubicBezTo>
                  <a:cubicBezTo>
                    <a:pt x="608" y="7"/>
                    <a:pt x="615" y="6"/>
                    <a:pt x="618" y="4"/>
                  </a:cubicBezTo>
                  <a:cubicBezTo>
                    <a:pt x="604" y="5"/>
                    <a:pt x="594" y="9"/>
                    <a:pt x="584" y="13"/>
                  </a:cubicBezTo>
                  <a:cubicBezTo>
                    <a:pt x="585" y="14"/>
                    <a:pt x="585" y="15"/>
                    <a:pt x="585" y="16"/>
                  </a:cubicBezTo>
                  <a:cubicBezTo>
                    <a:pt x="582" y="18"/>
                    <a:pt x="575" y="13"/>
                    <a:pt x="576" y="17"/>
                  </a:cubicBezTo>
                  <a:cubicBezTo>
                    <a:pt x="572" y="17"/>
                    <a:pt x="570" y="19"/>
                    <a:pt x="566" y="18"/>
                  </a:cubicBezTo>
                  <a:cubicBezTo>
                    <a:pt x="566" y="16"/>
                    <a:pt x="570" y="16"/>
                    <a:pt x="570" y="14"/>
                  </a:cubicBezTo>
                  <a:cubicBezTo>
                    <a:pt x="563" y="14"/>
                    <a:pt x="559" y="22"/>
                    <a:pt x="553" y="20"/>
                  </a:cubicBezTo>
                  <a:cubicBezTo>
                    <a:pt x="554" y="20"/>
                    <a:pt x="554" y="19"/>
                    <a:pt x="553" y="18"/>
                  </a:cubicBezTo>
                  <a:cubicBezTo>
                    <a:pt x="558" y="18"/>
                    <a:pt x="560" y="16"/>
                    <a:pt x="565" y="15"/>
                  </a:cubicBezTo>
                  <a:cubicBezTo>
                    <a:pt x="561" y="11"/>
                    <a:pt x="571" y="11"/>
                    <a:pt x="570" y="8"/>
                  </a:cubicBezTo>
                  <a:cubicBezTo>
                    <a:pt x="563" y="10"/>
                    <a:pt x="556" y="12"/>
                    <a:pt x="550" y="15"/>
                  </a:cubicBezTo>
                  <a:cubicBezTo>
                    <a:pt x="553" y="17"/>
                    <a:pt x="554" y="14"/>
                    <a:pt x="556" y="16"/>
                  </a:cubicBezTo>
                  <a:cubicBezTo>
                    <a:pt x="552" y="17"/>
                    <a:pt x="550" y="19"/>
                    <a:pt x="550" y="20"/>
                  </a:cubicBezTo>
                  <a:cubicBezTo>
                    <a:pt x="547" y="18"/>
                    <a:pt x="548" y="22"/>
                    <a:pt x="545" y="23"/>
                  </a:cubicBezTo>
                  <a:cubicBezTo>
                    <a:pt x="549" y="23"/>
                    <a:pt x="541" y="26"/>
                    <a:pt x="543" y="30"/>
                  </a:cubicBezTo>
                  <a:close/>
                  <a:moveTo>
                    <a:pt x="595" y="5"/>
                  </a:moveTo>
                  <a:cubicBezTo>
                    <a:pt x="588" y="5"/>
                    <a:pt x="580" y="11"/>
                    <a:pt x="577" y="13"/>
                  </a:cubicBezTo>
                  <a:cubicBezTo>
                    <a:pt x="580" y="13"/>
                    <a:pt x="582" y="12"/>
                    <a:pt x="586" y="11"/>
                  </a:cubicBezTo>
                  <a:cubicBezTo>
                    <a:pt x="585" y="7"/>
                    <a:pt x="592" y="9"/>
                    <a:pt x="595" y="5"/>
                  </a:cubicBezTo>
                  <a:close/>
                  <a:moveTo>
                    <a:pt x="397" y="110"/>
                  </a:moveTo>
                  <a:cubicBezTo>
                    <a:pt x="404" y="109"/>
                    <a:pt x="408" y="99"/>
                    <a:pt x="414" y="99"/>
                  </a:cubicBezTo>
                  <a:cubicBezTo>
                    <a:pt x="414" y="102"/>
                    <a:pt x="410" y="102"/>
                    <a:pt x="409" y="105"/>
                  </a:cubicBezTo>
                  <a:cubicBezTo>
                    <a:pt x="428" y="100"/>
                    <a:pt x="438" y="84"/>
                    <a:pt x="454" y="80"/>
                  </a:cubicBezTo>
                  <a:cubicBezTo>
                    <a:pt x="451" y="85"/>
                    <a:pt x="443" y="87"/>
                    <a:pt x="439" y="92"/>
                  </a:cubicBezTo>
                  <a:cubicBezTo>
                    <a:pt x="448" y="87"/>
                    <a:pt x="457" y="87"/>
                    <a:pt x="467" y="82"/>
                  </a:cubicBezTo>
                  <a:cubicBezTo>
                    <a:pt x="467" y="78"/>
                    <a:pt x="467" y="78"/>
                    <a:pt x="467" y="78"/>
                  </a:cubicBezTo>
                  <a:cubicBezTo>
                    <a:pt x="469" y="76"/>
                    <a:pt x="472" y="75"/>
                    <a:pt x="474" y="74"/>
                  </a:cubicBezTo>
                  <a:cubicBezTo>
                    <a:pt x="478" y="62"/>
                    <a:pt x="492" y="66"/>
                    <a:pt x="499" y="59"/>
                  </a:cubicBezTo>
                  <a:cubicBezTo>
                    <a:pt x="499" y="58"/>
                    <a:pt x="498" y="59"/>
                    <a:pt x="498" y="58"/>
                  </a:cubicBezTo>
                  <a:cubicBezTo>
                    <a:pt x="504" y="58"/>
                    <a:pt x="509" y="55"/>
                    <a:pt x="507" y="51"/>
                  </a:cubicBezTo>
                  <a:cubicBezTo>
                    <a:pt x="510" y="52"/>
                    <a:pt x="517" y="49"/>
                    <a:pt x="513" y="46"/>
                  </a:cubicBezTo>
                  <a:cubicBezTo>
                    <a:pt x="518" y="44"/>
                    <a:pt x="525" y="44"/>
                    <a:pt x="526" y="38"/>
                  </a:cubicBezTo>
                  <a:cubicBezTo>
                    <a:pt x="530" y="40"/>
                    <a:pt x="536" y="38"/>
                    <a:pt x="536" y="34"/>
                  </a:cubicBezTo>
                  <a:cubicBezTo>
                    <a:pt x="532" y="32"/>
                    <a:pt x="532" y="33"/>
                    <a:pt x="535" y="30"/>
                  </a:cubicBezTo>
                  <a:cubicBezTo>
                    <a:pt x="505" y="33"/>
                    <a:pt x="487" y="53"/>
                    <a:pt x="461" y="57"/>
                  </a:cubicBezTo>
                  <a:cubicBezTo>
                    <a:pt x="484" y="51"/>
                    <a:pt x="499" y="35"/>
                    <a:pt x="520" y="31"/>
                  </a:cubicBezTo>
                  <a:cubicBezTo>
                    <a:pt x="523" y="30"/>
                    <a:pt x="536" y="31"/>
                    <a:pt x="540" y="24"/>
                  </a:cubicBezTo>
                  <a:cubicBezTo>
                    <a:pt x="538" y="23"/>
                    <a:pt x="537" y="27"/>
                    <a:pt x="536" y="24"/>
                  </a:cubicBezTo>
                  <a:cubicBezTo>
                    <a:pt x="538" y="24"/>
                    <a:pt x="540" y="24"/>
                    <a:pt x="540" y="21"/>
                  </a:cubicBezTo>
                  <a:cubicBezTo>
                    <a:pt x="536" y="21"/>
                    <a:pt x="537" y="21"/>
                    <a:pt x="531" y="21"/>
                  </a:cubicBezTo>
                  <a:cubicBezTo>
                    <a:pt x="531" y="23"/>
                    <a:pt x="531" y="23"/>
                    <a:pt x="530" y="24"/>
                  </a:cubicBezTo>
                  <a:cubicBezTo>
                    <a:pt x="520" y="31"/>
                    <a:pt x="502" y="35"/>
                    <a:pt x="492" y="39"/>
                  </a:cubicBezTo>
                  <a:cubicBezTo>
                    <a:pt x="509" y="31"/>
                    <a:pt x="495" y="38"/>
                    <a:pt x="485" y="41"/>
                  </a:cubicBezTo>
                  <a:cubicBezTo>
                    <a:pt x="483" y="43"/>
                    <a:pt x="484" y="44"/>
                    <a:pt x="483" y="45"/>
                  </a:cubicBezTo>
                  <a:cubicBezTo>
                    <a:pt x="481" y="45"/>
                    <a:pt x="479" y="45"/>
                    <a:pt x="478" y="47"/>
                  </a:cubicBezTo>
                  <a:cubicBezTo>
                    <a:pt x="459" y="52"/>
                    <a:pt x="439" y="65"/>
                    <a:pt x="422" y="75"/>
                  </a:cubicBezTo>
                  <a:cubicBezTo>
                    <a:pt x="423" y="75"/>
                    <a:pt x="424" y="75"/>
                    <a:pt x="425" y="76"/>
                  </a:cubicBezTo>
                  <a:cubicBezTo>
                    <a:pt x="421" y="77"/>
                    <a:pt x="420" y="77"/>
                    <a:pt x="420" y="75"/>
                  </a:cubicBezTo>
                  <a:cubicBezTo>
                    <a:pt x="422" y="78"/>
                    <a:pt x="410" y="83"/>
                    <a:pt x="412" y="83"/>
                  </a:cubicBezTo>
                  <a:cubicBezTo>
                    <a:pt x="414" y="83"/>
                    <a:pt x="415" y="81"/>
                    <a:pt x="415" y="83"/>
                  </a:cubicBezTo>
                  <a:cubicBezTo>
                    <a:pt x="413" y="84"/>
                    <a:pt x="411" y="85"/>
                    <a:pt x="409" y="87"/>
                  </a:cubicBezTo>
                  <a:cubicBezTo>
                    <a:pt x="411" y="87"/>
                    <a:pt x="411" y="89"/>
                    <a:pt x="412" y="89"/>
                  </a:cubicBezTo>
                  <a:cubicBezTo>
                    <a:pt x="411" y="83"/>
                    <a:pt x="438" y="72"/>
                    <a:pt x="445" y="66"/>
                  </a:cubicBezTo>
                  <a:cubicBezTo>
                    <a:pt x="445" y="67"/>
                    <a:pt x="445" y="68"/>
                    <a:pt x="446" y="68"/>
                  </a:cubicBezTo>
                  <a:cubicBezTo>
                    <a:pt x="461" y="62"/>
                    <a:pt x="476" y="54"/>
                    <a:pt x="492" y="49"/>
                  </a:cubicBezTo>
                  <a:cubicBezTo>
                    <a:pt x="489" y="52"/>
                    <a:pt x="491" y="51"/>
                    <a:pt x="493" y="52"/>
                  </a:cubicBezTo>
                  <a:cubicBezTo>
                    <a:pt x="489" y="56"/>
                    <a:pt x="481" y="56"/>
                    <a:pt x="481" y="57"/>
                  </a:cubicBezTo>
                  <a:cubicBezTo>
                    <a:pt x="481" y="60"/>
                    <a:pt x="484" y="54"/>
                    <a:pt x="484" y="58"/>
                  </a:cubicBezTo>
                  <a:cubicBezTo>
                    <a:pt x="474" y="60"/>
                    <a:pt x="475" y="66"/>
                    <a:pt x="467" y="64"/>
                  </a:cubicBezTo>
                  <a:cubicBezTo>
                    <a:pt x="468" y="64"/>
                    <a:pt x="469" y="64"/>
                    <a:pt x="470" y="62"/>
                  </a:cubicBezTo>
                  <a:cubicBezTo>
                    <a:pt x="465" y="63"/>
                    <a:pt x="461" y="63"/>
                    <a:pt x="459" y="67"/>
                  </a:cubicBezTo>
                  <a:cubicBezTo>
                    <a:pt x="462" y="67"/>
                    <a:pt x="466" y="64"/>
                    <a:pt x="468" y="67"/>
                  </a:cubicBezTo>
                  <a:cubicBezTo>
                    <a:pt x="457" y="71"/>
                    <a:pt x="446" y="75"/>
                    <a:pt x="436" y="80"/>
                  </a:cubicBezTo>
                  <a:cubicBezTo>
                    <a:pt x="435" y="79"/>
                    <a:pt x="435" y="79"/>
                    <a:pt x="435" y="78"/>
                  </a:cubicBezTo>
                  <a:cubicBezTo>
                    <a:pt x="430" y="79"/>
                    <a:pt x="424" y="81"/>
                    <a:pt x="421" y="84"/>
                  </a:cubicBezTo>
                  <a:cubicBezTo>
                    <a:pt x="424" y="85"/>
                    <a:pt x="425" y="84"/>
                    <a:pt x="426" y="85"/>
                  </a:cubicBezTo>
                  <a:cubicBezTo>
                    <a:pt x="420" y="91"/>
                    <a:pt x="401" y="99"/>
                    <a:pt x="403" y="103"/>
                  </a:cubicBezTo>
                  <a:cubicBezTo>
                    <a:pt x="399" y="103"/>
                    <a:pt x="400" y="108"/>
                    <a:pt x="397" y="110"/>
                  </a:cubicBezTo>
                  <a:close/>
                  <a:moveTo>
                    <a:pt x="1664" y="783"/>
                  </a:moveTo>
                  <a:cubicBezTo>
                    <a:pt x="1662" y="757"/>
                    <a:pt x="1654" y="739"/>
                    <a:pt x="1657" y="715"/>
                  </a:cubicBezTo>
                  <a:cubicBezTo>
                    <a:pt x="1657" y="713"/>
                    <a:pt x="1660" y="711"/>
                    <a:pt x="1660" y="709"/>
                  </a:cubicBezTo>
                  <a:cubicBezTo>
                    <a:pt x="1661" y="704"/>
                    <a:pt x="1658" y="695"/>
                    <a:pt x="1659" y="688"/>
                  </a:cubicBezTo>
                  <a:cubicBezTo>
                    <a:pt x="1663" y="662"/>
                    <a:pt x="1657" y="631"/>
                    <a:pt x="1654" y="604"/>
                  </a:cubicBezTo>
                  <a:cubicBezTo>
                    <a:pt x="1657" y="604"/>
                    <a:pt x="1656" y="608"/>
                    <a:pt x="1658" y="609"/>
                  </a:cubicBezTo>
                  <a:cubicBezTo>
                    <a:pt x="1657" y="596"/>
                    <a:pt x="1656" y="594"/>
                    <a:pt x="1660" y="586"/>
                  </a:cubicBezTo>
                  <a:cubicBezTo>
                    <a:pt x="1665" y="605"/>
                    <a:pt x="1677" y="623"/>
                    <a:pt x="1681" y="642"/>
                  </a:cubicBezTo>
                  <a:cubicBezTo>
                    <a:pt x="1653" y="494"/>
                    <a:pt x="1586" y="373"/>
                    <a:pt x="1504" y="271"/>
                  </a:cubicBezTo>
                  <a:cubicBezTo>
                    <a:pt x="1433" y="183"/>
                    <a:pt x="1339" y="108"/>
                    <a:pt x="1233" y="55"/>
                  </a:cubicBezTo>
                  <a:cubicBezTo>
                    <a:pt x="1211" y="44"/>
                    <a:pt x="1193" y="32"/>
                    <a:pt x="1170" y="30"/>
                  </a:cubicBezTo>
                  <a:cubicBezTo>
                    <a:pt x="1169" y="38"/>
                    <a:pt x="1191" y="35"/>
                    <a:pt x="1181" y="42"/>
                  </a:cubicBezTo>
                  <a:cubicBezTo>
                    <a:pt x="1185" y="42"/>
                    <a:pt x="1187" y="44"/>
                    <a:pt x="1190" y="46"/>
                  </a:cubicBezTo>
                  <a:cubicBezTo>
                    <a:pt x="1176" y="44"/>
                    <a:pt x="1163" y="34"/>
                    <a:pt x="1149" y="38"/>
                  </a:cubicBezTo>
                  <a:cubicBezTo>
                    <a:pt x="1153" y="40"/>
                    <a:pt x="1156" y="40"/>
                    <a:pt x="1159" y="42"/>
                  </a:cubicBezTo>
                  <a:cubicBezTo>
                    <a:pt x="1149" y="43"/>
                    <a:pt x="1137" y="42"/>
                    <a:pt x="1133" y="43"/>
                  </a:cubicBezTo>
                  <a:cubicBezTo>
                    <a:pt x="1134" y="43"/>
                    <a:pt x="1134" y="43"/>
                    <a:pt x="1134" y="44"/>
                  </a:cubicBezTo>
                  <a:cubicBezTo>
                    <a:pt x="1129" y="45"/>
                    <a:pt x="1128" y="38"/>
                    <a:pt x="1123" y="41"/>
                  </a:cubicBezTo>
                  <a:cubicBezTo>
                    <a:pt x="1128" y="43"/>
                    <a:pt x="1130" y="44"/>
                    <a:pt x="1134" y="48"/>
                  </a:cubicBezTo>
                  <a:cubicBezTo>
                    <a:pt x="1134" y="49"/>
                    <a:pt x="1133" y="50"/>
                    <a:pt x="1132" y="51"/>
                  </a:cubicBezTo>
                  <a:cubicBezTo>
                    <a:pt x="1122" y="41"/>
                    <a:pt x="1110" y="28"/>
                    <a:pt x="1092" y="32"/>
                  </a:cubicBezTo>
                  <a:cubicBezTo>
                    <a:pt x="1084" y="33"/>
                    <a:pt x="1075" y="30"/>
                    <a:pt x="1069" y="33"/>
                  </a:cubicBezTo>
                  <a:cubicBezTo>
                    <a:pt x="1071" y="34"/>
                    <a:pt x="1075" y="34"/>
                    <a:pt x="1077" y="36"/>
                  </a:cubicBezTo>
                  <a:cubicBezTo>
                    <a:pt x="1073" y="36"/>
                    <a:pt x="1080" y="39"/>
                    <a:pt x="1076" y="41"/>
                  </a:cubicBezTo>
                  <a:cubicBezTo>
                    <a:pt x="1073" y="41"/>
                    <a:pt x="1073" y="39"/>
                    <a:pt x="1069" y="39"/>
                  </a:cubicBezTo>
                  <a:cubicBezTo>
                    <a:pt x="1069" y="44"/>
                    <a:pt x="1063" y="43"/>
                    <a:pt x="1064" y="47"/>
                  </a:cubicBezTo>
                  <a:cubicBezTo>
                    <a:pt x="1065" y="53"/>
                    <a:pt x="1072" y="50"/>
                    <a:pt x="1074" y="57"/>
                  </a:cubicBezTo>
                  <a:cubicBezTo>
                    <a:pt x="1068" y="57"/>
                    <a:pt x="1065" y="56"/>
                    <a:pt x="1062" y="59"/>
                  </a:cubicBezTo>
                  <a:cubicBezTo>
                    <a:pt x="1067" y="66"/>
                    <a:pt x="1081" y="64"/>
                    <a:pt x="1088" y="69"/>
                  </a:cubicBezTo>
                  <a:cubicBezTo>
                    <a:pt x="1080" y="69"/>
                    <a:pt x="1076" y="66"/>
                    <a:pt x="1068" y="66"/>
                  </a:cubicBezTo>
                  <a:cubicBezTo>
                    <a:pt x="1070" y="70"/>
                    <a:pt x="1066" y="68"/>
                    <a:pt x="1065" y="70"/>
                  </a:cubicBezTo>
                  <a:cubicBezTo>
                    <a:pt x="1066" y="72"/>
                    <a:pt x="1072" y="73"/>
                    <a:pt x="1070" y="74"/>
                  </a:cubicBezTo>
                  <a:cubicBezTo>
                    <a:pt x="1063" y="73"/>
                    <a:pt x="1059" y="64"/>
                    <a:pt x="1052" y="66"/>
                  </a:cubicBezTo>
                  <a:cubicBezTo>
                    <a:pt x="1056" y="67"/>
                    <a:pt x="1057" y="70"/>
                    <a:pt x="1058" y="74"/>
                  </a:cubicBezTo>
                  <a:cubicBezTo>
                    <a:pt x="1073" y="77"/>
                    <a:pt x="1082" y="94"/>
                    <a:pt x="1098" y="88"/>
                  </a:cubicBezTo>
                  <a:cubicBezTo>
                    <a:pt x="1098" y="91"/>
                    <a:pt x="1095" y="90"/>
                    <a:pt x="1096" y="93"/>
                  </a:cubicBezTo>
                  <a:cubicBezTo>
                    <a:pt x="1104" y="97"/>
                    <a:pt x="1113" y="103"/>
                    <a:pt x="1113" y="112"/>
                  </a:cubicBezTo>
                  <a:cubicBezTo>
                    <a:pt x="1108" y="111"/>
                    <a:pt x="1100" y="114"/>
                    <a:pt x="1098" y="110"/>
                  </a:cubicBezTo>
                  <a:cubicBezTo>
                    <a:pt x="1101" y="110"/>
                    <a:pt x="1103" y="108"/>
                    <a:pt x="1105" y="107"/>
                  </a:cubicBezTo>
                  <a:cubicBezTo>
                    <a:pt x="1101" y="101"/>
                    <a:pt x="1099" y="93"/>
                    <a:pt x="1087" y="94"/>
                  </a:cubicBezTo>
                  <a:cubicBezTo>
                    <a:pt x="1083" y="92"/>
                    <a:pt x="1081" y="89"/>
                    <a:pt x="1077" y="86"/>
                  </a:cubicBezTo>
                  <a:cubicBezTo>
                    <a:pt x="1071" y="83"/>
                    <a:pt x="1063" y="81"/>
                    <a:pt x="1057" y="77"/>
                  </a:cubicBezTo>
                  <a:cubicBezTo>
                    <a:pt x="1050" y="72"/>
                    <a:pt x="1045" y="64"/>
                    <a:pt x="1031" y="66"/>
                  </a:cubicBezTo>
                  <a:cubicBezTo>
                    <a:pt x="1031" y="71"/>
                    <a:pt x="1040" y="73"/>
                    <a:pt x="1038" y="81"/>
                  </a:cubicBezTo>
                  <a:cubicBezTo>
                    <a:pt x="1046" y="82"/>
                    <a:pt x="1050" y="87"/>
                    <a:pt x="1055" y="91"/>
                  </a:cubicBezTo>
                  <a:cubicBezTo>
                    <a:pt x="1061" y="91"/>
                    <a:pt x="1070" y="92"/>
                    <a:pt x="1073" y="98"/>
                  </a:cubicBezTo>
                  <a:cubicBezTo>
                    <a:pt x="1055" y="95"/>
                    <a:pt x="1045" y="90"/>
                    <a:pt x="1026" y="91"/>
                  </a:cubicBezTo>
                  <a:cubicBezTo>
                    <a:pt x="1025" y="96"/>
                    <a:pt x="1033" y="94"/>
                    <a:pt x="1033" y="99"/>
                  </a:cubicBezTo>
                  <a:cubicBezTo>
                    <a:pt x="1030" y="99"/>
                    <a:pt x="1036" y="102"/>
                    <a:pt x="1032" y="102"/>
                  </a:cubicBezTo>
                  <a:cubicBezTo>
                    <a:pt x="1028" y="102"/>
                    <a:pt x="1030" y="96"/>
                    <a:pt x="1025" y="97"/>
                  </a:cubicBezTo>
                  <a:cubicBezTo>
                    <a:pt x="1022" y="104"/>
                    <a:pt x="1011" y="98"/>
                    <a:pt x="1008" y="106"/>
                  </a:cubicBezTo>
                  <a:cubicBezTo>
                    <a:pt x="1001" y="107"/>
                    <a:pt x="1004" y="99"/>
                    <a:pt x="999" y="99"/>
                  </a:cubicBezTo>
                  <a:cubicBezTo>
                    <a:pt x="994" y="105"/>
                    <a:pt x="978" y="105"/>
                    <a:pt x="979" y="117"/>
                  </a:cubicBezTo>
                  <a:cubicBezTo>
                    <a:pt x="974" y="119"/>
                    <a:pt x="964" y="118"/>
                    <a:pt x="964" y="111"/>
                  </a:cubicBezTo>
                  <a:cubicBezTo>
                    <a:pt x="971" y="111"/>
                    <a:pt x="971" y="111"/>
                    <a:pt x="971" y="111"/>
                  </a:cubicBezTo>
                  <a:cubicBezTo>
                    <a:pt x="968" y="105"/>
                    <a:pt x="960" y="104"/>
                    <a:pt x="950" y="105"/>
                  </a:cubicBezTo>
                  <a:cubicBezTo>
                    <a:pt x="953" y="108"/>
                    <a:pt x="958" y="109"/>
                    <a:pt x="956" y="116"/>
                  </a:cubicBezTo>
                  <a:cubicBezTo>
                    <a:pt x="959" y="119"/>
                    <a:pt x="967" y="118"/>
                    <a:pt x="966" y="125"/>
                  </a:cubicBezTo>
                  <a:cubicBezTo>
                    <a:pt x="961" y="127"/>
                    <a:pt x="959" y="121"/>
                    <a:pt x="953" y="122"/>
                  </a:cubicBezTo>
                  <a:cubicBezTo>
                    <a:pt x="951" y="127"/>
                    <a:pt x="945" y="128"/>
                    <a:pt x="943" y="133"/>
                  </a:cubicBezTo>
                  <a:cubicBezTo>
                    <a:pt x="945" y="136"/>
                    <a:pt x="951" y="136"/>
                    <a:pt x="952" y="141"/>
                  </a:cubicBezTo>
                  <a:cubicBezTo>
                    <a:pt x="942" y="142"/>
                    <a:pt x="937" y="138"/>
                    <a:pt x="930" y="135"/>
                  </a:cubicBezTo>
                  <a:cubicBezTo>
                    <a:pt x="929" y="136"/>
                    <a:pt x="928" y="138"/>
                    <a:pt x="926" y="138"/>
                  </a:cubicBezTo>
                  <a:cubicBezTo>
                    <a:pt x="927" y="144"/>
                    <a:pt x="935" y="143"/>
                    <a:pt x="939" y="146"/>
                  </a:cubicBezTo>
                  <a:cubicBezTo>
                    <a:pt x="932" y="152"/>
                    <a:pt x="927" y="141"/>
                    <a:pt x="917" y="144"/>
                  </a:cubicBezTo>
                  <a:cubicBezTo>
                    <a:pt x="916" y="138"/>
                    <a:pt x="912" y="137"/>
                    <a:pt x="914" y="131"/>
                  </a:cubicBezTo>
                  <a:cubicBezTo>
                    <a:pt x="908" y="127"/>
                    <a:pt x="897" y="126"/>
                    <a:pt x="894" y="119"/>
                  </a:cubicBezTo>
                  <a:cubicBezTo>
                    <a:pt x="908" y="124"/>
                    <a:pt x="935" y="135"/>
                    <a:pt x="948" y="122"/>
                  </a:cubicBezTo>
                  <a:cubicBezTo>
                    <a:pt x="937" y="105"/>
                    <a:pt x="911" y="105"/>
                    <a:pt x="888" y="100"/>
                  </a:cubicBezTo>
                  <a:cubicBezTo>
                    <a:pt x="888" y="98"/>
                    <a:pt x="889" y="98"/>
                    <a:pt x="889" y="96"/>
                  </a:cubicBezTo>
                  <a:cubicBezTo>
                    <a:pt x="886" y="97"/>
                    <a:pt x="885" y="94"/>
                    <a:pt x="882" y="95"/>
                  </a:cubicBezTo>
                  <a:cubicBezTo>
                    <a:pt x="882" y="98"/>
                    <a:pt x="874" y="99"/>
                    <a:pt x="872" y="97"/>
                  </a:cubicBezTo>
                  <a:cubicBezTo>
                    <a:pt x="873" y="95"/>
                    <a:pt x="876" y="96"/>
                    <a:pt x="877" y="93"/>
                  </a:cubicBezTo>
                  <a:cubicBezTo>
                    <a:pt x="874" y="91"/>
                    <a:pt x="870" y="90"/>
                    <a:pt x="866" y="89"/>
                  </a:cubicBezTo>
                  <a:cubicBezTo>
                    <a:pt x="864" y="89"/>
                    <a:pt x="865" y="93"/>
                    <a:pt x="862" y="93"/>
                  </a:cubicBezTo>
                  <a:cubicBezTo>
                    <a:pt x="864" y="90"/>
                    <a:pt x="862" y="88"/>
                    <a:pt x="858" y="87"/>
                  </a:cubicBezTo>
                  <a:cubicBezTo>
                    <a:pt x="855" y="88"/>
                    <a:pt x="858" y="94"/>
                    <a:pt x="854" y="93"/>
                  </a:cubicBezTo>
                  <a:cubicBezTo>
                    <a:pt x="852" y="93"/>
                    <a:pt x="853" y="90"/>
                    <a:pt x="852" y="90"/>
                  </a:cubicBezTo>
                  <a:cubicBezTo>
                    <a:pt x="851" y="92"/>
                    <a:pt x="848" y="96"/>
                    <a:pt x="847" y="94"/>
                  </a:cubicBezTo>
                  <a:cubicBezTo>
                    <a:pt x="847" y="91"/>
                    <a:pt x="851" y="91"/>
                    <a:pt x="851" y="87"/>
                  </a:cubicBezTo>
                  <a:cubicBezTo>
                    <a:pt x="844" y="88"/>
                    <a:pt x="840" y="91"/>
                    <a:pt x="836" y="94"/>
                  </a:cubicBezTo>
                  <a:cubicBezTo>
                    <a:pt x="828" y="94"/>
                    <a:pt x="826" y="96"/>
                    <a:pt x="821" y="100"/>
                  </a:cubicBezTo>
                  <a:cubicBezTo>
                    <a:pt x="820" y="100"/>
                    <a:pt x="820" y="98"/>
                    <a:pt x="820" y="97"/>
                  </a:cubicBezTo>
                  <a:cubicBezTo>
                    <a:pt x="816" y="96"/>
                    <a:pt x="816" y="100"/>
                    <a:pt x="813" y="101"/>
                  </a:cubicBezTo>
                  <a:cubicBezTo>
                    <a:pt x="814" y="98"/>
                    <a:pt x="816" y="97"/>
                    <a:pt x="812" y="95"/>
                  </a:cubicBezTo>
                  <a:cubicBezTo>
                    <a:pt x="808" y="104"/>
                    <a:pt x="800" y="109"/>
                    <a:pt x="790" y="111"/>
                  </a:cubicBezTo>
                  <a:cubicBezTo>
                    <a:pt x="789" y="114"/>
                    <a:pt x="793" y="115"/>
                    <a:pt x="790" y="115"/>
                  </a:cubicBezTo>
                  <a:cubicBezTo>
                    <a:pt x="779" y="120"/>
                    <a:pt x="771" y="128"/>
                    <a:pt x="766" y="139"/>
                  </a:cubicBezTo>
                  <a:cubicBezTo>
                    <a:pt x="759" y="142"/>
                    <a:pt x="752" y="144"/>
                    <a:pt x="747" y="150"/>
                  </a:cubicBezTo>
                  <a:cubicBezTo>
                    <a:pt x="735" y="145"/>
                    <a:pt x="734" y="160"/>
                    <a:pt x="722" y="159"/>
                  </a:cubicBezTo>
                  <a:cubicBezTo>
                    <a:pt x="721" y="162"/>
                    <a:pt x="726" y="162"/>
                    <a:pt x="723" y="163"/>
                  </a:cubicBezTo>
                  <a:cubicBezTo>
                    <a:pt x="715" y="161"/>
                    <a:pt x="709" y="166"/>
                    <a:pt x="708" y="174"/>
                  </a:cubicBezTo>
                  <a:cubicBezTo>
                    <a:pt x="708" y="176"/>
                    <a:pt x="713" y="173"/>
                    <a:pt x="714" y="176"/>
                  </a:cubicBezTo>
                  <a:cubicBezTo>
                    <a:pt x="705" y="176"/>
                    <a:pt x="705" y="176"/>
                    <a:pt x="705" y="176"/>
                  </a:cubicBezTo>
                  <a:cubicBezTo>
                    <a:pt x="707" y="179"/>
                    <a:pt x="704" y="183"/>
                    <a:pt x="706" y="186"/>
                  </a:cubicBezTo>
                  <a:cubicBezTo>
                    <a:pt x="704" y="189"/>
                    <a:pt x="700" y="189"/>
                    <a:pt x="699" y="193"/>
                  </a:cubicBezTo>
                  <a:cubicBezTo>
                    <a:pt x="702" y="193"/>
                    <a:pt x="705" y="193"/>
                    <a:pt x="705" y="196"/>
                  </a:cubicBezTo>
                  <a:cubicBezTo>
                    <a:pt x="705" y="199"/>
                    <a:pt x="698" y="196"/>
                    <a:pt x="698" y="200"/>
                  </a:cubicBezTo>
                  <a:cubicBezTo>
                    <a:pt x="707" y="222"/>
                    <a:pt x="728" y="200"/>
                    <a:pt x="741" y="196"/>
                  </a:cubicBezTo>
                  <a:cubicBezTo>
                    <a:pt x="749" y="204"/>
                    <a:pt x="742" y="220"/>
                    <a:pt x="752" y="229"/>
                  </a:cubicBezTo>
                  <a:cubicBezTo>
                    <a:pt x="747" y="233"/>
                    <a:pt x="752" y="236"/>
                    <a:pt x="751" y="243"/>
                  </a:cubicBezTo>
                  <a:cubicBezTo>
                    <a:pt x="754" y="244"/>
                    <a:pt x="759" y="244"/>
                    <a:pt x="763" y="244"/>
                  </a:cubicBezTo>
                  <a:cubicBezTo>
                    <a:pt x="765" y="235"/>
                    <a:pt x="771" y="232"/>
                    <a:pt x="781" y="235"/>
                  </a:cubicBezTo>
                  <a:cubicBezTo>
                    <a:pt x="785" y="227"/>
                    <a:pt x="791" y="216"/>
                    <a:pt x="790" y="206"/>
                  </a:cubicBezTo>
                  <a:cubicBezTo>
                    <a:pt x="799" y="203"/>
                    <a:pt x="805" y="201"/>
                    <a:pt x="810" y="192"/>
                  </a:cubicBezTo>
                  <a:cubicBezTo>
                    <a:pt x="807" y="187"/>
                    <a:pt x="804" y="183"/>
                    <a:pt x="797" y="182"/>
                  </a:cubicBezTo>
                  <a:cubicBezTo>
                    <a:pt x="794" y="175"/>
                    <a:pt x="798" y="173"/>
                    <a:pt x="800" y="170"/>
                  </a:cubicBezTo>
                  <a:cubicBezTo>
                    <a:pt x="802" y="166"/>
                    <a:pt x="800" y="162"/>
                    <a:pt x="803" y="159"/>
                  </a:cubicBezTo>
                  <a:cubicBezTo>
                    <a:pt x="807" y="155"/>
                    <a:pt x="816" y="157"/>
                    <a:pt x="822" y="153"/>
                  </a:cubicBezTo>
                  <a:cubicBezTo>
                    <a:pt x="828" y="148"/>
                    <a:pt x="827" y="141"/>
                    <a:pt x="830" y="133"/>
                  </a:cubicBezTo>
                  <a:cubicBezTo>
                    <a:pt x="838" y="131"/>
                    <a:pt x="850" y="130"/>
                    <a:pt x="852" y="138"/>
                  </a:cubicBezTo>
                  <a:cubicBezTo>
                    <a:pt x="844" y="146"/>
                    <a:pt x="835" y="152"/>
                    <a:pt x="827" y="158"/>
                  </a:cubicBezTo>
                  <a:cubicBezTo>
                    <a:pt x="825" y="167"/>
                    <a:pt x="830" y="173"/>
                    <a:pt x="828" y="182"/>
                  </a:cubicBezTo>
                  <a:cubicBezTo>
                    <a:pt x="841" y="199"/>
                    <a:pt x="865" y="184"/>
                    <a:pt x="883" y="183"/>
                  </a:cubicBezTo>
                  <a:cubicBezTo>
                    <a:pt x="886" y="185"/>
                    <a:pt x="888" y="187"/>
                    <a:pt x="891" y="189"/>
                  </a:cubicBezTo>
                  <a:cubicBezTo>
                    <a:pt x="889" y="192"/>
                    <a:pt x="883" y="192"/>
                    <a:pt x="882" y="196"/>
                  </a:cubicBezTo>
                  <a:cubicBezTo>
                    <a:pt x="869" y="188"/>
                    <a:pt x="830" y="199"/>
                    <a:pt x="854" y="209"/>
                  </a:cubicBezTo>
                  <a:cubicBezTo>
                    <a:pt x="852" y="215"/>
                    <a:pt x="855" y="217"/>
                    <a:pt x="855" y="224"/>
                  </a:cubicBezTo>
                  <a:cubicBezTo>
                    <a:pt x="844" y="226"/>
                    <a:pt x="846" y="216"/>
                    <a:pt x="840" y="215"/>
                  </a:cubicBezTo>
                  <a:cubicBezTo>
                    <a:pt x="827" y="212"/>
                    <a:pt x="823" y="237"/>
                    <a:pt x="829" y="248"/>
                  </a:cubicBezTo>
                  <a:cubicBezTo>
                    <a:pt x="826" y="251"/>
                    <a:pt x="821" y="247"/>
                    <a:pt x="816" y="250"/>
                  </a:cubicBezTo>
                  <a:cubicBezTo>
                    <a:pt x="814" y="251"/>
                    <a:pt x="818" y="256"/>
                    <a:pt x="814" y="256"/>
                  </a:cubicBezTo>
                  <a:cubicBezTo>
                    <a:pt x="807" y="258"/>
                    <a:pt x="806" y="253"/>
                    <a:pt x="802" y="251"/>
                  </a:cubicBezTo>
                  <a:cubicBezTo>
                    <a:pt x="785" y="249"/>
                    <a:pt x="782" y="260"/>
                    <a:pt x="766" y="259"/>
                  </a:cubicBezTo>
                  <a:cubicBezTo>
                    <a:pt x="765" y="261"/>
                    <a:pt x="762" y="262"/>
                    <a:pt x="761" y="265"/>
                  </a:cubicBezTo>
                  <a:cubicBezTo>
                    <a:pt x="754" y="254"/>
                    <a:pt x="741" y="255"/>
                    <a:pt x="729" y="260"/>
                  </a:cubicBezTo>
                  <a:cubicBezTo>
                    <a:pt x="728" y="257"/>
                    <a:pt x="733" y="255"/>
                    <a:pt x="730" y="253"/>
                  </a:cubicBezTo>
                  <a:cubicBezTo>
                    <a:pt x="710" y="255"/>
                    <a:pt x="726" y="232"/>
                    <a:pt x="734" y="228"/>
                  </a:cubicBezTo>
                  <a:cubicBezTo>
                    <a:pt x="734" y="226"/>
                    <a:pt x="728" y="229"/>
                    <a:pt x="730" y="226"/>
                  </a:cubicBezTo>
                  <a:cubicBezTo>
                    <a:pt x="731" y="221"/>
                    <a:pt x="736" y="220"/>
                    <a:pt x="734" y="215"/>
                  </a:cubicBezTo>
                  <a:cubicBezTo>
                    <a:pt x="726" y="214"/>
                    <a:pt x="726" y="222"/>
                    <a:pt x="720" y="223"/>
                  </a:cubicBezTo>
                  <a:cubicBezTo>
                    <a:pt x="721" y="221"/>
                    <a:pt x="720" y="219"/>
                    <a:pt x="718" y="219"/>
                  </a:cubicBezTo>
                  <a:cubicBezTo>
                    <a:pt x="717" y="220"/>
                    <a:pt x="715" y="222"/>
                    <a:pt x="714" y="223"/>
                  </a:cubicBezTo>
                  <a:cubicBezTo>
                    <a:pt x="713" y="226"/>
                    <a:pt x="717" y="224"/>
                    <a:pt x="715" y="227"/>
                  </a:cubicBezTo>
                  <a:cubicBezTo>
                    <a:pt x="712" y="226"/>
                    <a:pt x="709" y="229"/>
                    <a:pt x="708" y="231"/>
                  </a:cubicBezTo>
                  <a:cubicBezTo>
                    <a:pt x="708" y="231"/>
                    <a:pt x="708" y="247"/>
                    <a:pt x="708" y="247"/>
                  </a:cubicBezTo>
                  <a:cubicBezTo>
                    <a:pt x="708" y="250"/>
                    <a:pt x="711" y="251"/>
                    <a:pt x="711" y="253"/>
                  </a:cubicBezTo>
                  <a:cubicBezTo>
                    <a:pt x="710" y="260"/>
                    <a:pt x="706" y="261"/>
                    <a:pt x="701" y="266"/>
                  </a:cubicBezTo>
                  <a:cubicBezTo>
                    <a:pt x="699" y="264"/>
                    <a:pt x="697" y="261"/>
                    <a:pt x="692" y="262"/>
                  </a:cubicBezTo>
                  <a:cubicBezTo>
                    <a:pt x="690" y="263"/>
                    <a:pt x="691" y="267"/>
                    <a:pt x="689" y="267"/>
                  </a:cubicBezTo>
                  <a:cubicBezTo>
                    <a:pt x="658" y="260"/>
                    <a:pt x="655" y="300"/>
                    <a:pt x="622" y="295"/>
                  </a:cubicBezTo>
                  <a:cubicBezTo>
                    <a:pt x="624" y="289"/>
                    <a:pt x="622" y="290"/>
                    <a:pt x="619" y="287"/>
                  </a:cubicBezTo>
                  <a:cubicBezTo>
                    <a:pt x="624" y="281"/>
                    <a:pt x="635" y="282"/>
                    <a:pt x="635" y="272"/>
                  </a:cubicBezTo>
                  <a:cubicBezTo>
                    <a:pt x="632" y="268"/>
                    <a:pt x="626" y="267"/>
                    <a:pt x="621" y="270"/>
                  </a:cubicBezTo>
                  <a:cubicBezTo>
                    <a:pt x="626" y="261"/>
                    <a:pt x="625" y="249"/>
                    <a:pt x="618" y="242"/>
                  </a:cubicBezTo>
                  <a:cubicBezTo>
                    <a:pt x="620" y="240"/>
                    <a:pt x="621" y="236"/>
                    <a:pt x="622" y="234"/>
                  </a:cubicBezTo>
                  <a:cubicBezTo>
                    <a:pt x="621" y="231"/>
                    <a:pt x="619" y="228"/>
                    <a:pt x="616" y="227"/>
                  </a:cubicBezTo>
                  <a:cubicBezTo>
                    <a:pt x="622" y="221"/>
                    <a:pt x="630" y="217"/>
                    <a:pt x="634" y="209"/>
                  </a:cubicBezTo>
                  <a:cubicBezTo>
                    <a:pt x="629" y="208"/>
                    <a:pt x="623" y="208"/>
                    <a:pt x="618" y="206"/>
                  </a:cubicBezTo>
                  <a:cubicBezTo>
                    <a:pt x="622" y="203"/>
                    <a:pt x="629" y="203"/>
                    <a:pt x="629" y="197"/>
                  </a:cubicBezTo>
                  <a:cubicBezTo>
                    <a:pt x="623" y="197"/>
                    <a:pt x="620" y="198"/>
                    <a:pt x="615" y="197"/>
                  </a:cubicBezTo>
                  <a:cubicBezTo>
                    <a:pt x="610" y="200"/>
                    <a:pt x="608" y="205"/>
                    <a:pt x="602" y="206"/>
                  </a:cubicBezTo>
                  <a:cubicBezTo>
                    <a:pt x="604" y="217"/>
                    <a:pt x="593" y="215"/>
                    <a:pt x="591" y="222"/>
                  </a:cubicBezTo>
                  <a:cubicBezTo>
                    <a:pt x="592" y="225"/>
                    <a:pt x="595" y="217"/>
                    <a:pt x="596" y="221"/>
                  </a:cubicBezTo>
                  <a:cubicBezTo>
                    <a:pt x="592" y="222"/>
                    <a:pt x="592" y="228"/>
                    <a:pt x="589" y="230"/>
                  </a:cubicBezTo>
                  <a:cubicBezTo>
                    <a:pt x="589" y="227"/>
                    <a:pt x="587" y="226"/>
                    <a:pt x="583" y="228"/>
                  </a:cubicBezTo>
                  <a:cubicBezTo>
                    <a:pt x="586" y="231"/>
                    <a:pt x="586" y="232"/>
                    <a:pt x="586" y="235"/>
                  </a:cubicBezTo>
                  <a:cubicBezTo>
                    <a:pt x="588" y="233"/>
                    <a:pt x="590" y="232"/>
                    <a:pt x="593" y="234"/>
                  </a:cubicBezTo>
                  <a:cubicBezTo>
                    <a:pt x="591" y="237"/>
                    <a:pt x="587" y="237"/>
                    <a:pt x="587" y="242"/>
                  </a:cubicBezTo>
                  <a:cubicBezTo>
                    <a:pt x="590" y="244"/>
                    <a:pt x="600" y="240"/>
                    <a:pt x="602" y="241"/>
                  </a:cubicBezTo>
                  <a:cubicBezTo>
                    <a:pt x="601" y="243"/>
                    <a:pt x="597" y="243"/>
                    <a:pt x="597" y="248"/>
                  </a:cubicBezTo>
                  <a:cubicBezTo>
                    <a:pt x="597" y="250"/>
                    <a:pt x="601" y="249"/>
                    <a:pt x="601" y="252"/>
                  </a:cubicBezTo>
                  <a:cubicBezTo>
                    <a:pt x="598" y="255"/>
                    <a:pt x="597" y="260"/>
                    <a:pt x="593" y="262"/>
                  </a:cubicBezTo>
                  <a:cubicBezTo>
                    <a:pt x="589" y="260"/>
                    <a:pt x="585" y="259"/>
                    <a:pt x="580" y="259"/>
                  </a:cubicBezTo>
                  <a:cubicBezTo>
                    <a:pt x="580" y="262"/>
                    <a:pt x="578" y="263"/>
                    <a:pt x="576" y="266"/>
                  </a:cubicBezTo>
                  <a:cubicBezTo>
                    <a:pt x="578" y="266"/>
                    <a:pt x="580" y="266"/>
                    <a:pt x="581" y="268"/>
                  </a:cubicBezTo>
                  <a:cubicBezTo>
                    <a:pt x="579" y="276"/>
                    <a:pt x="565" y="272"/>
                    <a:pt x="565" y="282"/>
                  </a:cubicBezTo>
                  <a:cubicBezTo>
                    <a:pt x="572" y="279"/>
                    <a:pt x="575" y="286"/>
                    <a:pt x="581" y="287"/>
                  </a:cubicBezTo>
                  <a:cubicBezTo>
                    <a:pt x="565" y="287"/>
                    <a:pt x="557" y="295"/>
                    <a:pt x="547" y="303"/>
                  </a:cubicBezTo>
                  <a:cubicBezTo>
                    <a:pt x="554" y="307"/>
                    <a:pt x="560" y="294"/>
                    <a:pt x="567" y="302"/>
                  </a:cubicBezTo>
                  <a:cubicBezTo>
                    <a:pt x="571" y="301"/>
                    <a:pt x="573" y="297"/>
                    <a:pt x="577" y="296"/>
                  </a:cubicBezTo>
                  <a:cubicBezTo>
                    <a:pt x="580" y="295"/>
                    <a:pt x="578" y="299"/>
                    <a:pt x="581" y="299"/>
                  </a:cubicBezTo>
                  <a:cubicBezTo>
                    <a:pt x="594" y="297"/>
                    <a:pt x="607" y="300"/>
                    <a:pt x="621" y="295"/>
                  </a:cubicBezTo>
                  <a:cubicBezTo>
                    <a:pt x="626" y="312"/>
                    <a:pt x="603" y="306"/>
                    <a:pt x="599" y="317"/>
                  </a:cubicBezTo>
                  <a:cubicBezTo>
                    <a:pt x="595" y="317"/>
                    <a:pt x="591" y="317"/>
                    <a:pt x="589" y="316"/>
                  </a:cubicBezTo>
                  <a:cubicBezTo>
                    <a:pt x="589" y="312"/>
                    <a:pt x="588" y="309"/>
                    <a:pt x="583" y="310"/>
                  </a:cubicBezTo>
                  <a:cubicBezTo>
                    <a:pt x="588" y="324"/>
                    <a:pt x="570" y="328"/>
                    <a:pt x="562" y="320"/>
                  </a:cubicBezTo>
                  <a:cubicBezTo>
                    <a:pt x="558" y="323"/>
                    <a:pt x="549" y="320"/>
                    <a:pt x="546" y="323"/>
                  </a:cubicBezTo>
                  <a:cubicBezTo>
                    <a:pt x="549" y="328"/>
                    <a:pt x="541" y="328"/>
                    <a:pt x="542" y="332"/>
                  </a:cubicBezTo>
                  <a:cubicBezTo>
                    <a:pt x="549" y="336"/>
                    <a:pt x="557" y="338"/>
                    <a:pt x="562" y="345"/>
                  </a:cubicBezTo>
                  <a:cubicBezTo>
                    <a:pt x="559" y="351"/>
                    <a:pt x="563" y="357"/>
                    <a:pt x="567" y="361"/>
                  </a:cubicBezTo>
                  <a:cubicBezTo>
                    <a:pt x="564" y="378"/>
                    <a:pt x="554" y="391"/>
                    <a:pt x="545" y="403"/>
                  </a:cubicBezTo>
                  <a:cubicBezTo>
                    <a:pt x="534" y="401"/>
                    <a:pt x="525" y="401"/>
                    <a:pt x="516" y="400"/>
                  </a:cubicBezTo>
                  <a:cubicBezTo>
                    <a:pt x="510" y="400"/>
                    <a:pt x="509" y="396"/>
                    <a:pt x="504" y="395"/>
                  </a:cubicBezTo>
                  <a:cubicBezTo>
                    <a:pt x="493" y="391"/>
                    <a:pt x="483" y="396"/>
                    <a:pt x="479" y="389"/>
                  </a:cubicBezTo>
                  <a:cubicBezTo>
                    <a:pt x="474" y="395"/>
                    <a:pt x="462" y="393"/>
                    <a:pt x="457" y="398"/>
                  </a:cubicBezTo>
                  <a:cubicBezTo>
                    <a:pt x="460" y="407"/>
                    <a:pt x="456" y="410"/>
                    <a:pt x="454" y="414"/>
                  </a:cubicBezTo>
                  <a:cubicBezTo>
                    <a:pt x="451" y="422"/>
                    <a:pt x="449" y="431"/>
                    <a:pt x="441" y="441"/>
                  </a:cubicBezTo>
                  <a:cubicBezTo>
                    <a:pt x="435" y="448"/>
                    <a:pt x="425" y="458"/>
                    <a:pt x="425" y="465"/>
                  </a:cubicBezTo>
                  <a:cubicBezTo>
                    <a:pt x="424" y="467"/>
                    <a:pt x="427" y="471"/>
                    <a:pt x="427" y="472"/>
                  </a:cubicBezTo>
                  <a:cubicBezTo>
                    <a:pt x="428" y="481"/>
                    <a:pt x="421" y="484"/>
                    <a:pt x="418" y="493"/>
                  </a:cubicBezTo>
                  <a:cubicBezTo>
                    <a:pt x="421" y="496"/>
                    <a:pt x="427" y="495"/>
                    <a:pt x="429" y="498"/>
                  </a:cubicBezTo>
                  <a:cubicBezTo>
                    <a:pt x="433" y="497"/>
                    <a:pt x="436" y="495"/>
                    <a:pt x="441" y="495"/>
                  </a:cubicBezTo>
                  <a:cubicBezTo>
                    <a:pt x="446" y="500"/>
                    <a:pt x="447" y="504"/>
                    <a:pt x="446" y="514"/>
                  </a:cubicBezTo>
                  <a:cubicBezTo>
                    <a:pt x="451" y="521"/>
                    <a:pt x="455" y="514"/>
                    <a:pt x="462" y="512"/>
                  </a:cubicBezTo>
                  <a:cubicBezTo>
                    <a:pt x="476" y="506"/>
                    <a:pt x="489" y="512"/>
                    <a:pt x="501" y="513"/>
                  </a:cubicBezTo>
                  <a:cubicBezTo>
                    <a:pt x="508" y="507"/>
                    <a:pt x="510" y="498"/>
                    <a:pt x="523" y="499"/>
                  </a:cubicBezTo>
                  <a:cubicBezTo>
                    <a:pt x="527" y="491"/>
                    <a:pt x="532" y="485"/>
                    <a:pt x="542" y="483"/>
                  </a:cubicBezTo>
                  <a:cubicBezTo>
                    <a:pt x="543" y="476"/>
                    <a:pt x="538" y="477"/>
                    <a:pt x="538" y="471"/>
                  </a:cubicBezTo>
                  <a:cubicBezTo>
                    <a:pt x="543" y="459"/>
                    <a:pt x="557" y="456"/>
                    <a:pt x="564" y="445"/>
                  </a:cubicBezTo>
                  <a:cubicBezTo>
                    <a:pt x="578" y="441"/>
                    <a:pt x="602" y="440"/>
                    <a:pt x="596" y="421"/>
                  </a:cubicBezTo>
                  <a:cubicBezTo>
                    <a:pt x="602" y="415"/>
                    <a:pt x="607" y="408"/>
                    <a:pt x="615" y="408"/>
                  </a:cubicBezTo>
                  <a:cubicBezTo>
                    <a:pt x="616" y="408"/>
                    <a:pt x="618" y="410"/>
                    <a:pt x="621" y="411"/>
                  </a:cubicBezTo>
                  <a:cubicBezTo>
                    <a:pt x="632" y="413"/>
                    <a:pt x="631" y="419"/>
                    <a:pt x="644" y="418"/>
                  </a:cubicBezTo>
                  <a:cubicBezTo>
                    <a:pt x="645" y="409"/>
                    <a:pt x="656" y="410"/>
                    <a:pt x="664" y="407"/>
                  </a:cubicBezTo>
                  <a:cubicBezTo>
                    <a:pt x="670" y="404"/>
                    <a:pt x="672" y="399"/>
                    <a:pt x="676" y="398"/>
                  </a:cubicBezTo>
                  <a:cubicBezTo>
                    <a:pt x="687" y="398"/>
                    <a:pt x="695" y="409"/>
                    <a:pt x="692" y="422"/>
                  </a:cubicBezTo>
                  <a:cubicBezTo>
                    <a:pt x="703" y="432"/>
                    <a:pt x="715" y="440"/>
                    <a:pt x="723" y="453"/>
                  </a:cubicBezTo>
                  <a:cubicBezTo>
                    <a:pt x="731" y="453"/>
                    <a:pt x="731" y="453"/>
                    <a:pt x="731" y="453"/>
                  </a:cubicBezTo>
                  <a:cubicBezTo>
                    <a:pt x="732" y="462"/>
                    <a:pt x="745" y="458"/>
                    <a:pt x="749" y="464"/>
                  </a:cubicBezTo>
                  <a:cubicBezTo>
                    <a:pt x="748" y="468"/>
                    <a:pt x="750" y="469"/>
                    <a:pt x="751" y="472"/>
                  </a:cubicBezTo>
                  <a:cubicBezTo>
                    <a:pt x="753" y="473"/>
                    <a:pt x="757" y="473"/>
                    <a:pt x="759" y="475"/>
                  </a:cubicBezTo>
                  <a:cubicBezTo>
                    <a:pt x="760" y="481"/>
                    <a:pt x="762" y="487"/>
                    <a:pt x="764" y="491"/>
                  </a:cubicBezTo>
                  <a:cubicBezTo>
                    <a:pt x="760" y="496"/>
                    <a:pt x="760" y="503"/>
                    <a:pt x="753" y="505"/>
                  </a:cubicBezTo>
                  <a:cubicBezTo>
                    <a:pt x="751" y="505"/>
                    <a:pt x="747" y="504"/>
                    <a:pt x="743" y="504"/>
                  </a:cubicBezTo>
                  <a:cubicBezTo>
                    <a:pt x="733" y="505"/>
                    <a:pt x="728" y="509"/>
                    <a:pt x="722" y="503"/>
                  </a:cubicBezTo>
                  <a:cubicBezTo>
                    <a:pt x="718" y="506"/>
                    <a:pt x="716" y="504"/>
                    <a:pt x="710" y="504"/>
                  </a:cubicBezTo>
                  <a:cubicBezTo>
                    <a:pt x="709" y="507"/>
                    <a:pt x="707" y="508"/>
                    <a:pt x="709" y="512"/>
                  </a:cubicBezTo>
                  <a:cubicBezTo>
                    <a:pt x="717" y="512"/>
                    <a:pt x="720" y="521"/>
                    <a:pt x="727" y="524"/>
                  </a:cubicBezTo>
                  <a:cubicBezTo>
                    <a:pt x="729" y="525"/>
                    <a:pt x="732" y="523"/>
                    <a:pt x="734" y="524"/>
                  </a:cubicBezTo>
                  <a:cubicBezTo>
                    <a:pt x="738" y="526"/>
                    <a:pt x="742" y="535"/>
                    <a:pt x="748" y="530"/>
                  </a:cubicBezTo>
                  <a:cubicBezTo>
                    <a:pt x="750" y="523"/>
                    <a:pt x="746" y="512"/>
                    <a:pt x="754" y="510"/>
                  </a:cubicBezTo>
                  <a:cubicBezTo>
                    <a:pt x="768" y="513"/>
                    <a:pt x="768" y="494"/>
                    <a:pt x="780" y="492"/>
                  </a:cubicBezTo>
                  <a:cubicBezTo>
                    <a:pt x="781" y="483"/>
                    <a:pt x="773" y="483"/>
                    <a:pt x="771" y="477"/>
                  </a:cubicBezTo>
                  <a:cubicBezTo>
                    <a:pt x="774" y="474"/>
                    <a:pt x="774" y="468"/>
                    <a:pt x="779" y="467"/>
                  </a:cubicBezTo>
                  <a:cubicBezTo>
                    <a:pt x="788" y="467"/>
                    <a:pt x="791" y="482"/>
                    <a:pt x="800" y="475"/>
                  </a:cubicBezTo>
                  <a:cubicBezTo>
                    <a:pt x="796" y="458"/>
                    <a:pt x="776" y="458"/>
                    <a:pt x="764" y="449"/>
                  </a:cubicBezTo>
                  <a:cubicBezTo>
                    <a:pt x="766" y="447"/>
                    <a:pt x="768" y="446"/>
                    <a:pt x="767" y="442"/>
                  </a:cubicBezTo>
                  <a:cubicBezTo>
                    <a:pt x="757" y="440"/>
                    <a:pt x="749" y="439"/>
                    <a:pt x="743" y="433"/>
                  </a:cubicBezTo>
                  <a:cubicBezTo>
                    <a:pt x="739" y="428"/>
                    <a:pt x="739" y="420"/>
                    <a:pt x="736" y="414"/>
                  </a:cubicBezTo>
                  <a:cubicBezTo>
                    <a:pt x="731" y="406"/>
                    <a:pt x="720" y="405"/>
                    <a:pt x="720" y="395"/>
                  </a:cubicBezTo>
                  <a:cubicBezTo>
                    <a:pt x="724" y="394"/>
                    <a:pt x="725" y="389"/>
                    <a:pt x="722" y="386"/>
                  </a:cubicBezTo>
                  <a:cubicBezTo>
                    <a:pt x="726" y="383"/>
                    <a:pt x="734" y="378"/>
                    <a:pt x="740" y="381"/>
                  </a:cubicBezTo>
                  <a:cubicBezTo>
                    <a:pt x="740" y="386"/>
                    <a:pt x="736" y="388"/>
                    <a:pt x="738" y="394"/>
                  </a:cubicBezTo>
                  <a:cubicBezTo>
                    <a:pt x="744" y="394"/>
                    <a:pt x="742" y="388"/>
                    <a:pt x="748" y="390"/>
                  </a:cubicBezTo>
                  <a:cubicBezTo>
                    <a:pt x="751" y="402"/>
                    <a:pt x="761" y="406"/>
                    <a:pt x="765" y="417"/>
                  </a:cubicBezTo>
                  <a:cubicBezTo>
                    <a:pt x="770" y="416"/>
                    <a:pt x="773" y="418"/>
                    <a:pt x="777" y="418"/>
                  </a:cubicBezTo>
                  <a:cubicBezTo>
                    <a:pt x="778" y="420"/>
                    <a:pt x="778" y="423"/>
                    <a:pt x="780" y="424"/>
                  </a:cubicBezTo>
                  <a:cubicBezTo>
                    <a:pt x="795" y="428"/>
                    <a:pt x="801" y="441"/>
                    <a:pt x="814" y="446"/>
                  </a:cubicBezTo>
                  <a:cubicBezTo>
                    <a:pt x="813" y="455"/>
                    <a:pt x="811" y="463"/>
                    <a:pt x="809" y="469"/>
                  </a:cubicBezTo>
                  <a:cubicBezTo>
                    <a:pt x="811" y="473"/>
                    <a:pt x="818" y="473"/>
                    <a:pt x="817" y="481"/>
                  </a:cubicBezTo>
                  <a:cubicBezTo>
                    <a:pt x="827" y="485"/>
                    <a:pt x="831" y="496"/>
                    <a:pt x="838" y="503"/>
                  </a:cubicBezTo>
                  <a:cubicBezTo>
                    <a:pt x="841" y="504"/>
                    <a:pt x="847" y="501"/>
                    <a:pt x="847" y="505"/>
                  </a:cubicBezTo>
                  <a:cubicBezTo>
                    <a:pt x="845" y="507"/>
                    <a:pt x="840" y="506"/>
                    <a:pt x="839" y="510"/>
                  </a:cubicBezTo>
                  <a:cubicBezTo>
                    <a:pt x="843" y="516"/>
                    <a:pt x="846" y="518"/>
                    <a:pt x="844" y="529"/>
                  </a:cubicBezTo>
                  <a:cubicBezTo>
                    <a:pt x="848" y="531"/>
                    <a:pt x="851" y="529"/>
                    <a:pt x="856" y="529"/>
                  </a:cubicBezTo>
                  <a:cubicBezTo>
                    <a:pt x="856" y="531"/>
                    <a:pt x="857" y="532"/>
                    <a:pt x="858" y="535"/>
                  </a:cubicBezTo>
                  <a:cubicBezTo>
                    <a:pt x="863" y="530"/>
                    <a:pt x="865" y="538"/>
                    <a:pt x="870" y="536"/>
                  </a:cubicBezTo>
                  <a:cubicBezTo>
                    <a:pt x="870" y="528"/>
                    <a:pt x="864" y="521"/>
                    <a:pt x="864" y="516"/>
                  </a:cubicBezTo>
                  <a:cubicBezTo>
                    <a:pt x="869" y="516"/>
                    <a:pt x="868" y="521"/>
                    <a:pt x="874" y="519"/>
                  </a:cubicBezTo>
                  <a:cubicBezTo>
                    <a:pt x="873" y="511"/>
                    <a:pt x="857" y="510"/>
                    <a:pt x="852" y="503"/>
                  </a:cubicBezTo>
                  <a:cubicBezTo>
                    <a:pt x="863" y="501"/>
                    <a:pt x="870" y="511"/>
                    <a:pt x="881" y="513"/>
                  </a:cubicBezTo>
                  <a:cubicBezTo>
                    <a:pt x="883" y="510"/>
                    <a:pt x="881" y="506"/>
                    <a:pt x="880" y="504"/>
                  </a:cubicBezTo>
                  <a:cubicBezTo>
                    <a:pt x="883" y="503"/>
                    <a:pt x="886" y="502"/>
                    <a:pt x="885" y="496"/>
                  </a:cubicBezTo>
                  <a:cubicBezTo>
                    <a:pt x="881" y="496"/>
                    <a:pt x="876" y="496"/>
                    <a:pt x="873" y="493"/>
                  </a:cubicBezTo>
                  <a:cubicBezTo>
                    <a:pt x="867" y="489"/>
                    <a:pt x="860" y="474"/>
                    <a:pt x="858" y="467"/>
                  </a:cubicBezTo>
                  <a:cubicBezTo>
                    <a:pt x="864" y="469"/>
                    <a:pt x="866" y="474"/>
                    <a:pt x="872" y="476"/>
                  </a:cubicBezTo>
                  <a:cubicBezTo>
                    <a:pt x="878" y="473"/>
                    <a:pt x="872" y="463"/>
                    <a:pt x="880" y="461"/>
                  </a:cubicBezTo>
                  <a:cubicBezTo>
                    <a:pt x="884" y="461"/>
                    <a:pt x="884" y="464"/>
                    <a:pt x="887" y="465"/>
                  </a:cubicBezTo>
                  <a:cubicBezTo>
                    <a:pt x="891" y="463"/>
                    <a:pt x="891" y="459"/>
                    <a:pt x="895" y="459"/>
                  </a:cubicBezTo>
                  <a:cubicBezTo>
                    <a:pt x="900" y="461"/>
                    <a:pt x="908" y="461"/>
                    <a:pt x="908" y="467"/>
                  </a:cubicBezTo>
                  <a:cubicBezTo>
                    <a:pt x="906" y="469"/>
                    <a:pt x="900" y="468"/>
                    <a:pt x="902" y="473"/>
                  </a:cubicBezTo>
                  <a:cubicBezTo>
                    <a:pt x="906" y="477"/>
                    <a:pt x="907" y="470"/>
                    <a:pt x="911" y="470"/>
                  </a:cubicBezTo>
                  <a:cubicBezTo>
                    <a:pt x="910" y="479"/>
                    <a:pt x="910" y="484"/>
                    <a:pt x="906" y="490"/>
                  </a:cubicBezTo>
                  <a:cubicBezTo>
                    <a:pt x="910" y="490"/>
                    <a:pt x="912" y="492"/>
                    <a:pt x="916" y="492"/>
                  </a:cubicBezTo>
                  <a:cubicBezTo>
                    <a:pt x="920" y="487"/>
                    <a:pt x="914" y="487"/>
                    <a:pt x="912" y="484"/>
                  </a:cubicBezTo>
                  <a:cubicBezTo>
                    <a:pt x="922" y="483"/>
                    <a:pt x="922" y="498"/>
                    <a:pt x="923" y="502"/>
                  </a:cubicBezTo>
                  <a:cubicBezTo>
                    <a:pt x="919" y="497"/>
                    <a:pt x="915" y="497"/>
                    <a:pt x="907" y="498"/>
                  </a:cubicBezTo>
                  <a:cubicBezTo>
                    <a:pt x="907" y="504"/>
                    <a:pt x="907" y="504"/>
                    <a:pt x="907" y="504"/>
                  </a:cubicBezTo>
                  <a:cubicBezTo>
                    <a:pt x="918" y="505"/>
                    <a:pt x="933" y="506"/>
                    <a:pt x="930" y="519"/>
                  </a:cubicBezTo>
                  <a:cubicBezTo>
                    <a:pt x="936" y="523"/>
                    <a:pt x="943" y="525"/>
                    <a:pt x="946" y="531"/>
                  </a:cubicBezTo>
                  <a:cubicBezTo>
                    <a:pt x="957" y="529"/>
                    <a:pt x="965" y="543"/>
                    <a:pt x="980" y="537"/>
                  </a:cubicBezTo>
                  <a:cubicBezTo>
                    <a:pt x="978" y="524"/>
                    <a:pt x="995" y="524"/>
                    <a:pt x="1003" y="530"/>
                  </a:cubicBezTo>
                  <a:cubicBezTo>
                    <a:pt x="1006" y="532"/>
                    <a:pt x="1006" y="537"/>
                    <a:pt x="1010" y="539"/>
                  </a:cubicBezTo>
                  <a:cubicBezTo>
                    <a:pt x="1030" y="545"/>
                    <a:pt x="1038" y="516"/>
                    <a:pt x="1055" y="528"/>
                  </a:cubicBezTo>
                  <a:cubicBezTo>
                    <a:pt x="1059" y="527"/>
                    <a:pt x="1058" y="522"/>
                    <a:pt x="1063" y="522"/>
                  </a:cubicBezTo>
                  <a:cubicBezTo>
                    <a:pt x="1064" y="533"/>
                    <a:pt x="1056" y="553"/>
                    <a:pt x="1068" y="561"/>
                  </a:cubicBezTo>
                  <a:cubicBezTo>
                    <a:pt x="1054" y="576"/>
                    <a:pt x="1068" y="603"/>
                    <a:pt x="1059" y="616"/>
                  </a:cubicBezTo>
                  <a:cubicBezTo>
                    <a:pt x="1054" y="616"/>
                    <a:pt x="1054" y="616"/>
                    <a:pt x="1054" y="616"/>
                  </a:cubicBezTo>
                  <a:cubicBezTo>
                    <a:pt x="1052" y="630"/>
                    <a:pt x="1039" y="623"/>
                    <a:pt x="1027" y="625"/>
                  </a:cubicBezTo>
                  <a:cubicBezTo>
                    <a:pt x="1022" y="616"/>
                    <a:pt x="1015" y="621"/>
                    <a:pt x="1005" y="622"/>
                  </a:cubicBezTo>
                  <a:cubicBezTo>
                    <a:pt x="1002" y="622"/>
                    <a:pt x="1000" y="621"/>
                    <a:pt x="999" y="621"/>
                  </a:cubicBezTo>
                  <a:cubicBezTo>
                    <a:pt x="990" y="623"/>
                    <a:pt x="983" y="633"/>
                    <a:pt x="977" y="634"/>
                  </a:cubicBezTo>
                  <a:cubicBezTo>
                    <a:pt x="970" y="628"/>
                    <a:pt x="960" y="632"/>
                    <a:pt x="952" y="630"/>
                  </a:cubicBezTo>
                  <a:cubicBezTo>
                    <a:pt x="949" y="629"/>
                    <a:pt x="947" y="626"/>
                    <a:pt x="944" y="625"/>
                  </a:cubicBezTo>
                  <a:cubicBezTo>
                    <a:pt x="942" y="624"/>
                    <a:pt x="938" y="626"/>
                    <a:pt x="934" y="625"/>
                  </a:cubicBezTo>
                  <a:cubicBezTo>
                    <a:pt x="925" y="624"/>
                    <a:pt x="920" y="619"/>
                    <a:pt x="913" y="624"/>
                  </a:cubicBezTo>
                  <a:cubicBezTo>
                    <a:pt x="911" y="622"/>
                    <a:pt x="908" y="621"/>
                    <a:pt x="908" y="616"/>
                  </a:cubicBezTo>
                  <a:cubicBezTo>
                    <a:pt x="895" y="618"/>
                    <a:pt x="893" y="610"/>
                    <a:pt x="879" y="612"/>
                  </a:cubicBezTo>
                  <a:cubicBezTo>
                    <a:pt x="875" y="611"/>
                    <a:pt x="874" y="606"/>
                    <a:pt x="872" y="603"/>
                  </a:cubicBezTo>
                  <a:cubicBezTo>
                    <a:pt x="866" y="605"/>
                    <a:pt x="862" y="600"/>
                    <a:pt x="857" y="600"/>
                  </a:cubicBezTo>
                  <a:cubicBezTo>
                    <a:pt x="850" y="599"/>
                    <a:pt x="847" y="602"/>
                    <a:pt x="843" y="603"/>
                  </a:cubicBezTo>
                  <a:cubicBezTo>
                    <a:pt x="839" y="604"/>
                    <a:pt x="834" y="602"/>
                    <a:pt x="834" y="603"/>
                  </a:cubicBezTo>
                  <a:cubicBezTo>
                    <a:pt x="831" y="604"/>
                    <a:pt x="822" y="612"/>
                    <a:pt x="821" y="615"/>
                  </a:cubicBezTo>
                  <a:cubicBezTo>
                    <a:pt x="819" y="622"/>
                    <a:pt x="827" y="628"/>
                    <a:pt x="826" y="635"/>
                  </a:cubicBezTo>
                  <a:cubicBezTo>
                    <a:pt x="825" y="641"/>
                    <a:pt x="818" y="646"/>
                    <a:pt x="813" y="647"/>
                  </a:cubicBezTo>
                  <a:cubicBezTo>
                    <a:pt x="803" y="649"/>
                    <a:pt x="802" y="644"/>
                    <a:pt x="797" y="640"/>
                  </a:cubicBezTo>
                  <a:cubicBezTo>
                    <a:pt x="792" y="636"/>
                    <a:pt x="782" y="631"/>
                    <a:pt x="778" y="630"/>
                  </a:cubicBezTo>
                  <a:cubicBezTo>
                    <a:pt x="768" y="628"/>
                    <a:pt x="760" y="632"/>
                    <a:pt x="754" y="628"/>
                  </a:cubicBezTo>
                  <a:cubicBezTo>
                    <a:pt x="748" y="624"/>
                    <a:pt x="751" y="613"/>
                    <a:pt x="744" y="608"/>
                  </a:cubicBezTo>
                  <a:cubicBezTo>
                    <a:pt x="743" y="606"/>
                    <a:pt x="738" y="606"/>
                    <a:pt x="735" y="605"/>
                  </a:cubicBezTo>
                  <a:cubicBezTo>
                    <a:pt x="731" y="603"/>
                    <a:pt x="729" y="600"/>
                    <a:pt x="727" y="599"/>
                  </a:cubicBezTo>
                  <a:cubicBezTo>
                    <a:pt x="718" y="596"/>
                    <a:pt x="709" y="601"/>
                    <a:pt x="701" y="599"/>
                  </a:cubicBezTo>
                  <a:cubicBezTo>
                    <a:pt x="693" y="597"/>
                    <a:pt x="691" y="590"/>
                    <a:pt x="683" y="588"/>
                  </a:cubicBezTo>
                  <a:cubicBezTo>
                    <a:pt x="682" y="586"/>
                    <a:pt x="681" y="584"/>
                    <a:pt x="680" y="582"/>
                  </a:cubicBezTo>
                  <a:cubicBezTo>
                    <a:pt x="672" y="582"/>
                    <a:pt x="667" y="579"/>
                    <a:pt x="666" y="573"/>
                  </a:cubicBezTo>
                  <a:cubicBezTo>
                    <a:pt x="673" y="563"/>
                    <a:pt x="687" y="562"/>
                    <a:pt x="685" y="550"/>
                  </a:cubicBezTo>
                  <a:cubicBezTo>
                    <a:pt x="684" y="546"/>
                    <a:pt x="677" y="544"/>
                    <a:pt x="677" y="539"/>
                  </a:cubicBezTo>
                  <a:cubicBezTo>
                    <a:pt x="676" y="531"/>
                    <a:pt x="690" y="530"/>
                    <a:pt x="687" y="521"/>
                  </a:cubicBezTo>
                  <a:cubicBezTo>
                    <a:pt x="680" y="521"/>
                    <a:pt x="678" y="529"/>
                    <a:pt x="673" y="527"/>
                  </a:cubicBezTo>
                  <a:cubicBezTo>
                    <a:pt x="672" y="522"/>
                    <a:pt x="677" y="521"/>
                    <a:pt x="674" y="516"/>
                  </a:cubicBezTo>
                  <a:cubicBezTo>
                    <a:pt x="663" y="512"/>
                    <a:pt x="646" y="528"/>
                    <a:pt x="635" y="516"/>
                  </a:cubicBezTo>
                  <a:cubicBezTo>
                    <a:pt x="631" y="521"/>
                    <a:pt x="623" y="519"/>
                    <a:pt x="619" y="515"/>
                  </a:cubicBezTo>
                  <a:cubicBezTo>
                    <a:pt x="615" y="521"/>
                    <a:pt x="608" y="518"/>
                    <a:pt x="602" y="522"/>
                  </a:cubicBezTo>
                  <a:cubicBezTo>
                    <a:pt x="590" y="516"/>
                    <a:pt x="573" y="518"/>
                    <a:pt x="559" y="518"/>
                  </a:cubicBezTo>
                  <a:cubicBezTo>
                    <a:pt x="545" y="519"/>
                    <a:pt x="529" y="519"/>
                    <a:pt x="523" y="529"/>
                  </a:cubicBezTo>
                  <a:cubicBezTo>
                    <a:pt x="505" y="526"/>
                    <a:pt x="499" y="548"/>
                    <a:pt x="484" y="534"/>
                  </a:cubicBezTo>
                  <a:cubicBezTo>
                    <a:pt x="475" y="537"/>
                    <a:pt x="470" y="529"/>
                    <a:pt x="462" y="534"/>
                  </a:cubicBezTo>
                  <a:cubicBezTo>
                    <a:pt x="457" y="531"/>
                    <a:pt x="455" y="526"/>
                    <a:pt x="452" y="520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36" y="536"/>
                    <a:pt x="428" y="552"/>
                    <a:pt x="406" y="555"/>
                  </a:cubicBezTo>
                  <a:cubicBezTo>
                    <a:pt x="394" y="554"/>
                    <a:pt x="392" y="564"/>
                    <a:pt x="383" y="567"/>
                  </a:cubicBezTo>
                  <a:cubicBezTo>
                    <a:pt x="382" y="577"/>
                    <a:pt x="373" y="580"/>
                    <a:pt x="369" y="587"/>
                  </a:cubicBezTo>
                  <a:cubicBezTo>
                    <a:pt x="370" y="593"/>
                    <a:pt x="367" y="596"/>
                    <a:pt x="365" y="598"/>
                  </a:cubicBezTo>
                  <a:cubicBezTo>
                    <a:pt x="367" y="603"/>
                    <a:pt x="365" y="608"/>
                    <a:pt x="363" y="611"/>
                  </a:cubicBezTo>
                  <a:cubicBezTo>
                    <a:pt x="353" y="614"/>
                    <a:pt x="353" y="626"/>
                    <a:pt x="340" y="626"/>
                  </a:cubicBezTo>
                  <a:cubicBezTo>
                    <a:pt x="336" y="635"/>
                    <a:pt x="323" y="638"/>
                    <a:pt x="311" y="636"/>
                  </a:cubicBezTo>
                  <a:cubicBezTo>
                    <a:pt x="303" y="642"/>
                    <a:pt x="302" y="655"/>
                    <a:pt x="292" y="659"/>
                  </a:cubicBezTo>
                  <a:cubicBezTo>
                    <a:pt x="287" y="658"/>
                    <a:pt x="286" y="658"/>
                    <a:pt x="282" y="659"/>
                  </a:cubicBezTo>
                  <a:cubicBezTo>
                    <a:pt x="282" y="667"/>
                    <a:pt x="277" y="670"/>
                    <a:pt x="273" y="674"/>
                  </a:cubicBezTo>
                  <a:cubicBezTo>
                    <a:pt x="273" y="684"/>
                    <a:pt x="273" y="684"/>
                    <a:pt x="273" y="684"/>
                  </a:cubicBezTo>
                  <a:cubicBezTo>
                    <a:pt x="267" y="688"/>
                    <a:pt x="263" y="695"/>
                    <a:pt x="255" y="696"/>
                  </a:cubicBezTo>
                  <a:cubicBezTo>
                    <a:pt x="252" y="705"/>
                    <a:pt x="246" y="711"/>
                    <a:pt x="242" y="719"/>
                  </a:cubicBezTo>
                  <a:cubicBezTo>
                    <a:pt x="233" y="723"/>
                    <a:pt x="230" y="729"/>
                    <a:pt x="230" y="738"/>
                  </a:cubicBezTo>
                  <a:cubicBezTo>
                    <a:pt x="229" y="745"/>
                    <a:pt x="233" y="751"/>
                    <a:pt x="234" y="755"/>
                  </a:cubicBezTo>
                  <a:cubicBezTo>
                    <a:pt x="234" y="761"/>
                    <a:pt x="229" y="767"/>
                    <a:pt x="228" y="773"/>
                  </a:cubicBezTo>
                  <a:cubicBezTo>
                    <a:pt x="227" y="779"/>
                    <a:pt x="230" y="785"/>
                    <a:pt x="230" y="791"/>
                  </a:cubicBezTo>
                  <a:cubicBezTo>
                    <a:pt x="228" y="807"/>
                    <a:pt x="214" y="817"/>
                    <a:pt x="215" y="834"/>
                  </a:cubicBezTo>
                  <a:cubicBezTo>
                    <a:pt x="213" y="838"/>
                    <a:pt x="204" y="841"/>
                    <a:pt x="203" y="848"/>
                  </a:cubicBezTo>
                  <a:cubicBezTo>
                    <a:pt x="202" y="853"/>
                    <a:pt x="209" y="862"/>
                    <a:pt x="208" y="872"/>
                  </a:cubicBezTo>
                  <a:cubicBezTo>
                    <a:pt x="207" y="878"/>
                    <a:pt x="202" y="883"/>
                    <a:pt x="203" y="887"/>
                  </a:cubicBezTo>
                  <a:cubicBezTo>
                    <a:pt x="203" y="892"/>
                    <a:pt x="208" y="895"/>
                    <a:pt x="210" y="897"/>
                  </a:cubicBezTo>
                  <a:cubicBezTo>
                    <a:pt x="209" y="899"/>
                    <a:pt x="209" y="901"/>
                    <a:pt x="210" y="903"/>
                  </a:cubicBezTo>
                  <a:cubicBezTo>
                    <a:pt x="212" y="905"/>
                    <a:pt x="215" y="902"/>
                    <a:pt x="217" y="905"/>
                  </a:cubicBezTo>
                  <a:cubicBezTo>
                    <a:pt x="217" y="917"/>
                    <a:pt x="222" y="924"/>
                    <a:pt x="228" y="929"/>
                  </a:cubicBezTo>
                  <a:cubicBezTo>
                    <a:pt x="228" y="943"/>
                    <a:pt x="249" y="953"/>
                    <a:pt x="242" y="971"/>
                  </a:cubicBezTo>
                  <a:cubicBezTo>
                    <a:pt x="246" y="980"/>
                    <a:pt x="248" y="990"/>
                    <a:pt x="253" y="997"/>
                  </a:cubicBezTo>
                  <a:cubicBezTo>
                    <a:pt x="255" y="999"/>
                    <a:pt x="258" y="999"/>
                    <a:pt x="259" y="1000"/>
                  </a:cubicBezTo>
                  <a:cubicBezTo>
                    <a:pt x="265" y="1005"/>
                    <a:pt x="269" y="1015"/>
                    <a:pt x="276" y="1021"/>
                  </a:cubicBezTo>
                  <a:cubicBezTo>
                    <a:pt x="279" y="1024"/>
                    <a:pt x="281" y="1024"/>
                    <a:pt x="283" y="1027"/>
                  </a:cubicBezTo>
                  <a:cubicBezTo>
                    <a:pt x="287" y="1032"/>
                    <a:pt x="289" y="1039"/>
                    <a:pt x="293" y="1044"/>
                  </a:cubicBezTo>
                  <a:cubicBezTo>
                    <a:pt x="297" y="1048"/>
                    <a:pt x="304" y="1051"/>
                    <a:pt x="308" y="1055"/>
                  </a:cubicBezTo>
                  <a:cubicBezTo>
                    <a:pt x="312" y="1058"/>
                    <a:pt x="314" y="1062"/>
                    <a:pt x="317" y="1065"/>
                  </a:cubicBezTo>
                  <a:cubicBezTo>
                    <a:pt x="325" y="1070"/>
                    <a:pt x="331" y="1063"/>
                    <a:pt x="343" y="1062"/>
                  </a:cubicBezTo>
                  <a:cubicBezTo>
                    <a:pt x="350" y="1061"/>
                    <a:pt x="357" y="1063"/>
                    <a:pt x="363" y="1064"/>
                  </a:cubicBezTo>
                  <a:cubicBezTo>
                    <a:pt x="374" y="1064"/>
                    <a:pt x="378" y="1062"/>
                    <a:pt x="384" y="1068"/>
                  </a:cubicBezTo>
                  <a:cubicBezTo>
                    <a:pt x="387" y="1069"/>
                    <a:pt x="389" y="1068"/>
                    <a:pt x="391" y="1067"/>
                  </a:cubicBezTo>
                  <a:cubicBezTo>
                    <a:pt x="394" y="1075"/>
                    <a:pt x="405" y="1075"/>
                    <a:pt x="409" y="1082"/>
                  </a:cubicBezTo>
                  <a:cubicBezTo>
                    <a:pt x="425" y="1078"/>
                    <a:pt x="440" y="1078"/>
                    <a:pt x="452" y="1070"/>
                  </a:cubicBezTo>
                  <a:cubicBezTo>
                    <a:pt x="460" y="1078"/>
                    <a:pt x="467" y="1068"/>
                    <a:pt x="474" y="1067"/>
                  </a:cubicBezTo>
                  <a:cubicBezTo>
                    <a:pt x="477" y="1067"/>
                    <a:pt x="481" y="1070"/>
                    <a:pt x="486" y="1069"/>
                  </a:cubicBezTo>
                  <a:cubicBezTo>
                    <a:pt x="489" y="1069"/>
                    <a:pt x="491" y="1067"/>
                    <a:pt x="493" y="1067"/>
                  </a:cubicBezTo>
                  <a:cubicBezTo>
                    <a:pt x="496" y="1068"/>
                    <a:pt x="498" y="1071"/>
                    <a:pt x="501" y="1071"/>
                  </a:cubicBezTo>
                  <a:cubicBezTo>
                    <a:pt x="504" y="1072"/>
                    <a:pt x="507" y="1070"/>
                    <a:pt x="509" y="1069"/>
                  </a:cubicBezTo>
                  <a:cubicBezTo>
                    <a:pt x="525" y="1069"/>
                    <a:pt x="539" y="1084"/>
                    <a:pt x="543" y="1095"/>
                  </a:cubicBezTo>
                  <a:cubicBezTo>
                    <a:pt x="547" y="1108"/>
                    <a:pt x="548" y="1115"/>
                    <a:pt x="568" y="1113"/>
                  </a:cubicBezTo>
                  <a:cubicBezTo>
                    <a:pt x="569" y="1112"/>
                    <a:pt x="568" y="1109"/>
                    <a:pt x="571" y="1110"/>
                  </a:cubicBezTo>
                  <a:cubicBezTo>
                    <a:pt x="580" y="1109"/>
                    <a:pt x="585" y="1116"/>
                    <a:pt x="592" y="1115"/>
                  </a:cubicBezTo>
                  <a:cubicBezTo>
                    <a:pt x="597" y="1115"/>
                    <a:pt x="604" y="1108"/>
                    <a:pt x="609" y="1115"/>
                  </a:cubicBezTo>
                  <a:cubicBezTo>
                    <a:pt x="610" y="1128"/>
                    <a:pt x="627" y="1131"/>
                    <a:pt x="629" y="1141"/>
                  </a:cubicBezTo>
                  <a:cubicBezTo>
                    <a:pt x="631" y="1149"/>
                    <a:pt x="623" y="1151"/>
                    <a:pt x="625" y="1162"/>
                  </a:cubicBezTo>
                  <a:cubicBezTo>
                    <a:pt x="623" y="1165"/>
                    <a:pt x="619" y="1166"/>
                    <a:pt x="617" y="1169"/>
                  </a:cubicBezTo>
                  <a:cubicBezTo>
                    <a:pt x="618" y="1175"/>
                    <a:pt x="623" y="1177"/>
                    <a:pt x="623" y="1184"/>
                  </a:cubicBezTo>
                  <a:cubicBezTo>
                    <a:pt x="622" y="1185"/>
                    <a:pt x="619" y="1184"/>
                    <a:pt x="618" y="1186"/>
                  </a:cubicBezTo>
                  <a:cubicBezTo>
                    <a:pt x="619" y="1196"/>
                    <a:pt x="616" y="1203"/>
                    <a:pt x="607" y="1203"/>
                  </a:cubicBezTo>
                  <a:cubicBezTo>
                    <a:pt x="608" y="1210"/>
                    <a:pt x="613" y="1213"/>
                    <a:pt x="618" y="1216"/>
                  </a:cubicBezTo>
                  <a:cubicBezTo>
                    <a:pt x="619" y="1219"/>
                    <a:pt x="617" y="1219"/>
                    <a:pt x="618" y="1222"/>
                  </a:cubicBezTo>
                  <a:cubicBezTo>
                    <a:pt x="622" y="1224"/>
                    <a:pt x="625" y="1227"/>
                    <a:pt x="626" y="1233"/>
                  </a:cubicBezTo>
                  <a:cubicBezTo>
                    <a:pt x="633" y="1233"/>
                    <a:pt x="632" y="1237"/>
                    <a:pt x="635" y="1240"/>
                  </a:cubicBezTo>
                  <a:cubicBezTo>
                    <a:pt x="637" y="1243"/>
                    <a:pt x="642" y="1244"/>
                    <a:pt x="643" y="1246"/>
                  </a:cubicBezTo>
                  <a:cubicBezTo>
                    <a:pt x="646" y="1249"/>
                    <a:pt x="646" y="1252"/>
                    <a:pt x="648" y="1255"/>
                  </a:cubicBezTo>
                  <a:cubicBezTo>
                    <a:pt x="653" y="1260"/>
                    <a:pt x="661" y="1262"/>
                    <a:pt x="666" y="1267"/>
                  </a:cubicBezTo>
                  <a:cubicBezTo>
                    <a:pt x="673" y="1274"/>
                    <a:pt x="674" y="1284"/>
                    <a:pt x="681" y="1291"/>
                  </a:cubicBezTo>
                  <a:cubicBezTo>
                    <a:pt x="681" y="1294"/>
                    <a:pt x="678" y="1293"/>
                    <a:pt x="679" y="1297"/>
                  </a:cubicBezTo>
                  <a:cubicBezTo>
                    <a:pt x="682" y="1301"/>
                    <a:pt x="688" y="1303"/>
                    <a:pt x="688" y="1311"/>
                  </a:cubicBezTo>
                  <a:cubicBezTo>
                    <a:pt x="693" y="1317"/>
                    <a:pt x="701" y="1320"/>
                    <a:pt x="700" y="1331"/>
                  </a:cubicBezTo>
                  <a:cubicBezTo>
                    <a:pt x="699" y="1335"/>
                    <a:pt x="695" y="1335"/>
                    <a:pt x="694" y="1339"/>
                  </a:cubicBezTo>
                  <a:cubicBezTo>
                    <a:pt x="696" y="1352"/>
                    <a:pt x="713" y="1360"/>
                    <a:pt x="712" y="1373"/>
                  </a:cubicBezTo>
                  <a:cubicBezTo>
                    <a:pt x="711" y="1378"/>
                    <a:pt x="705" y="1379"/>
                    <a:pt x="707" y="1385"/>
                  </a:cubicBezTo>
                  <a:cubicBezTo>
                    <a:pt x="697" y="1384"/>
                    <a:pt x="698" y="1394"/>
                    <a:pt x="689" y="1393"/>
                  </a:cubicBezTo>
                  <a:cubicBezTo>
                    <a:pt x="689" y="1403"/>
                    <a:pt x="684" y="1405"/>
                    <a:pt x="687" y="1415"/>
                  </a:cubicBezTo>
                  <a:cubicBezTo>
                    <a:pt x="680" y="1417"/>
                    <a:pt x="683" y="1423"/>
                    <a:pt x="677" y="1427"/>
                  </a:cubicBezTo>
                  <a:cubicBezTo>
                    <a:pt x="679" y="1436"/>
                    <a:pt x="676" y="1443"/>
                    <a:pt x="679" y="1451"/>
                  </a:cubicBezTo>
                  <a:cubicBezTo>
                    <a:pt x="683" y="1459"/>
                    <a:pt x="695" y="1464"/>
                    <a:pt x="704" y="1475"/>
                  </a:cubicBezTo>
                  <a:cubicBezTo>
                    <a:pt x="706" y="1477"/>
                    <a:pt x="706" y="1479"/>
                    <a:pt x="708" y="1481"/>
                  </a:cubicBezTo>
                  <a:cubicBezTo>
                    <a:pt x="712" y="1487"/>
                    <a:pt x="718" y="1489"/>
                    <a:pt x="721" y="1493"/>
                  </a:cubicBezTo>
                  <a:cubicBezTo>
                    <a:pt x="722" y="1494"/>
                    <a:pt x="721" y="1496"/>
                    <a:pt x="722" y="1497"/>
                  </a:cubicBezTo>
                  <a:cubicBezTo>
                    <a:pt x="726" y="1500"/>
                    <a:pt x="731" y="1499"/>
                    <a:pt x="733" y="1503"/>
                  </a:cubicBezTo>
                  <a:cubicBezTo>
                    <a:pt x="735" y="1508"/>
                    <a:pt x="733" y="1515"/>
                    <a:pt x="735" y="1521"/>
                  </a:cubicBezTo>
                  <a:cubicBezTo>
                    <a:pt x="736" y="1524"/>
                    <a:pt x="740" y="1527"/>
                    <a:pt x="741" y="1529"/>
                  </a:cubicBezTo>
                  <a:cubicBezTo>
                    <a:pt x="742" y="1530"/>
                    <a:pt x="740" y="1533"/>
                    <a:pt x="740" y="1534"/>
                  </a:cubicBezTo>
                  <a:cubicBezTo>
                    <a:pt x="741" y="1535"/>
                    <a:pt x="744" y="1541"/>
                    <a:pt x="744" y="1542"/>
                  </a:cubicBezTo>
                  <a:cubicBezTo>
                    <a:pt x="746" y="1545"/>
                    <a:pt x="751" y="1550"/>
                    <a:pt x="753" y="1552"/>
                  </a:cubicBezTo>
                  <a:cubicBezTo>
                    <a:pt x="762" y="1563"/>
                    <a:pt x="783" y="1564"/>
                    <a:pt x="783" y="1578"/>
                  </a:cubicBezTo>
                  <a:cubicBezTo>
                    <a:pt x="788" y="1583"/>
                    <a:pt x="799" y="1582"/>
                    <a:pt x="800" y="1592"/>
                  </a:cubicBezTo>
                  <a:cubicBezTo>
                    <a:pt x="800" y="1594"/>
                    <a:pt x="797" y="1594"/>
                    <a:pt x="794" y="1594"/>
                  </a:cubicBezTo>
                  <a:cubicBezTo>
                    <a:pt x="794" y="1599"/>
                    <a:pt x="800" y="1599"/>
                    <a:pt x="801" y="1604"/>
                  </a:cubicBezTo>
                  <a:cubicBezTo>
                    <a:pt x="808" y="1602"/>
                    <a:pt x="813" y="1607"/>
                    <a:pt x="820" y="1608"/>
                  </a:cubicBezTo>
                  <a:cubicBezTo>
                    <a:pt x="833" y="1609"/>
                    <a:pt x="848" y="1604"/>
                    <a:pt x="860" y="1603"/>
                  </a:cubicBezTo>
                  <a:cubicBezTo>
                    <a:pt x="881" y="1601"/>
                    <a:pt x="902" y="1604"/>
                    <a:pt x="921" y="1600"/>
                  </a:cubicBezTo>
                  <a:cubicBezTo>
                    <a:pt x="940" y="1597"/>
                    <a:pt x="954" y="1584"/>
                    <a:pt x="970" y="1580"/>
                  </a:cubicBezTo>
                  <a:cubicBezTo>
                    <a:pt x="984" y="1576"/>
                    <a:pt x="990" y="1567"/>
                    <a:pt x="1000" y="1562"/>
                  </a:cubicBezTo>
                  <a:cubicBezTo>
                    <a:pt x="1004" y="1559"/>
                    <a:pt x="1011" y="1559"/>
                    <a:pt x="1016" y="1556"/>
                  </a:cubicBezTo>
                  <a:cubicBezTo>
                    <a:pt x="1024" y="1552"/>
                    <a:pt x="1029" y="1542"/>
                    <a:pt x="1033" y="1535"/>
                  </a:cubicBezTo>
                  <a:cubicBezTo>
                    <a:pt x="1034" y="1532"/>
                    <a:pt x="1029" y="1534"/>
                    <a:pt x="1030" y="1530"/>
                  </a:cubicBezTo>
                  <a:cubicBezTo>
                    <a:pt x="1046" y="1521"/>
                    <a:pt x="1066" y="1516"/>
                    <a:pt x="1082" y="1507"/>
                  </a:cubicBezTo>
                  <a:cubicBezTo>
                    <a:pt x="1083" y="1504"/>
                    <a:pt x="1080" y="1504"/>
                    <a:pt x="1080" y="1501"/>
                  </a:cubicBezTo>
                  <a:cubicBezTo>
                    <a:pt x="1086" y="1499"/>
                    <a:pt x="1087" y="1493"/>
                    <a:pt x="1089" y="1487"/>
                  </a:cubicBezTo>
                  <a:cubicBezTo>
                    <a:pt x="1085" y="1486"/>
                    <a:pt x="1085" y="1482"/>
                    <a:pt x="1082" y="1479"/>
                  </a:cubicBezTo>
                  <a:cubicBezTo>
                    <a:pt x="1084" y="1478"/>
                    <a:pt x="1085" y="1476"/>
                    <a:pt x="1085" y="1474"/>
                  </a:cubicBezTo>
                  <a:cubicBezTo>
                    <a:pt x="1084" y="1472"/>
                    <a:pt x="1081" y="1472"/>
                    <a:pt x="1079" y="1471"/>
                  </a:cubicBezTo>
                  <a:cubicBezTo>
                    <a:pt x="1081" y="1463"/>
                    <a:pt x="1089" y="1464"/>
                    <a:pt x="1095" y="1460"/>
                  </a:cubicBezTo>
                  <a:cubicBezTo>
                    <a:pt x="1098" y="1458"/>
                    <a:pt x="1100" y="1454"/>
                    <a:pt x="1103" y="1451"/>
                  </a:cubicBezTo>
                  <a:cubicBezTo>
                    <a:pt x="1108" y="1449"/>
                    <a:pt x="1114" y="1448"/>
                    <a:pt x="1119" y="1445"/>
                  </a:cubicBezTo>
                  <a:cubicBezTo>
                    <a:pt x="1122" y="1442"/>
                    <a:pt x="1124" y="1437"/>
                    <a:pt x="1127" y="1434"/>
                  </a:cubicBezTo>
                  <a:cubicBezTo>
                    <a:pt x="1142" y="1423"/>
                    <a:pt x="1160" y="1422"/>
                    <a:pt x="1174" y="1412"/>
                  </a:cubicBezTo>
                  <a:cubicBezTo>
                    <a:pt x="1179" y="1409"/>
                    <a:pt x="1188" y="1400"/>
                    <a:pt x="1193" y="1395"/>
                  </a:cubicBezTo>
                  <a:cubicBezTo>
                    <a:pt x="1200" y="1387"/>
                    <a:pt x="1197" y="1383"/>
                    <a:pt x="1197" y="1373"/>
                  </a:cubicBezTo>
                  <a:cubicBezTo>
                    <a:pt x="1197" y="1369"/>
                    <a:pt x="1198" y="1363"/>
                    <a:pt x="1199" y="1360"/>
                  </a:cubicBezTo>
                  <a:cubicBezTo>
                    <a:pt x="1202" y="1350"/>
                    <a:pt x="1203" y="1342"/>
                    <a:pt x="1208" y="1331"/>
                  </a:cubicBezTo>
                  <a:cubicBezTo>
                    <a:pt x="1207" y="1325"/>
                    <a:pt x="1197" y="1327"/>
                    <a:pt x="1194" y="1323"/>
                  </a:cubicBezTo>
                  <a:cubicBezTo>
                    <a:pt x="1197" y="1312"/>
                    <a:pt x="1186" y="1305"/>
                    <a:pt x="1194" y="1299"/>
                  </a:cubicBezTo>
                  <a:cubicBezTo>
                    <a:pt x="1188" y="1292"/>
                    <a:pt x="1199" y="1289"/>
                    <a:pt x="1197" y="1281"/>
                  </a:cubicBezTo>
                  <a:cubicBezTo>
                    <a:pt x="1194" y="1279"/>
                    <a:pt x="1187" y="1280"/>
                    <a:pt x="1186" y="1276"/>
                  </a:cubicBezTo>
                  <a:cubicBezTo>
                    <a:pt x="1190" y="1267"/>
                    <a:pt x="1190" y="1259"/>
                    <a:pt x="1194" y="1251"/>
                  </a:cubicBezTo>
                  <a:cubicBezTo>
                    <a:pt x="1198" y="1245"/>
                    <a:pt x="1210" y="1240"/>
                    <a:pt x="1208" y="1230"/>
                  </a:cubicBezTo>
                  <a:cubicBezTo>
                    <a:pt x="1210" y="1227"/>
                    <a:pt x="1213" y="1224"/>
                    <a:pt x="1216" y="1222"/>
                  </a:cubicBezTo>
                  <a:cubicBezTo>
                    <a:pt x="1216" y="1219"/>
                    <a:pt x="1215" y="1219"/>
                    <a:pt x="1215" y="1216"/>
                  </a:cubicBezTo>
                  <a:cubicBezTo>
                    <a:pt x="1221" y="1213"/>
                    <a:pt x="1226" y="1209"/>
                    <a:pt x="1228" y="1202"/>
                  </a:cubicBezTo>
                  <a:cubicBezTo>
                    <a:pt x="1231" y="1202"/>
                    <a:pt x="1232" y="1200"/>
                    <a:pt x="1236" y="1200"/>
                  </a:cubicBezTo>
                  <a:cubicBezTo>
                    <a:pt x="1244" y="1193"/>
                    <a:pt x="1246" y="1183"/>
                    <a:pt x="1253" y="1175"/>
                  </a:cubicBezTo>
                  <a:cubicBezTo>
                    <a:pt x="1257" y="1170"/>
                    <a:pt x="1264" y="1167"/>
                    <a:pt x="1267" y="1163"/>
                  </a:cubicBezTo>
                  <a:cubicBezTo>
                    <a:pt x="1269" y="1160"/>
                    <a:pt x="1269" y="1157"/>
                    <a:pt x="1271" y="1154"/>
                  </a:cubicBezTo>
                  <a:cubicBezTo>
                    <a:pt x="1273" y="1152"/>
                    <a:pt x="1276" y="1151"/>
                    <a:pt x="1278" y="1149"/>
                  </a:cubicBezTo>
                  <a:cubicBezTo>
                    <a:pt x="1304" y="1121"/>
                    <a:pt x="1338" y="1099"/>
                    <a:pt x="1353" y="1061"/>
                  </a:cubicBezTo>
                  <a:cubicBezTo>
                    <a:pt x="1355" y="1054"/>
                    <a:pt x="1362" y="1049"/>
                    <a:pt x="1365" y="1042"/>
                  </a:cubicBezTo>
                  <a:cubicBezTo>
                    <a:pt x="1368" y="1037"/>
                    <a:pt x="1367" y="1031"/>
                    <a:pt x="1368" y="1025"/>
                  </a:cubicBezTo>
                  <a:cubicBezTo>
                    <a:pt x="1369" y="1021"/>
                    <a:pt x="1376" y="1015"/>
                    <a:pt x="1378" y="1007"/>
                  </a:cubicBezTo>
                  <a:cubicBezTo>
                    <a:pt x="1381" y="995"/>
                    <a:pt x="1382" y="986"/>
                    <a:pt x="1388" y="981"/>
                  </a:cubicBezTo>
                  <a:cubicBezTo>
                    <a:pt x="1388" y="974"/>
                    <a:pt x="1389" y="967"/>
                    <a:pt x="1387" y="961"/>
                  </a:cubicBezTo>
                  <a:cubicBezTo>
                    <a:pt x="1388" y="958"/>
                    <a:pt x="1391" y="958"/>
                    <a:pt x="1391" y="954"/>
                  </a:cubicBezTo>
                  <a:cubicBezTo>
                    <a:pt x="1390" y="946"/>
                    <a:pt x="1389" y="937"/>
                    <a:pt x="1392" y="931"/>
                  </a:cubicBezTo>
                  <a:cubicBezTo>
                    <a:pt x="1391" y="931"/>
                    <a:pt x="1390" y="930"/>
                    <a:pt x="1389" y="928"/>
                  </a:cubicBezTo>
                  <a:cubicBezTo>
                    <a:pt x="1386" y="928"/>
                    <a:pt x="1385" y="929"/>
                    <a:pt x="1382" y="929"/>
                  </a:cubicBezTo>
                  <a:cubicBezTo>
                    <a:pt x="1378" y="948"/>
                    <a:pt x="1351" y="944"/>
                    <a:pt x="1341" y="956"/>
                  </a:cubicBezTo>
                  <a:cubicBezTo>
                    <a:pt x="1338" y="957"/>
                    <a:pt x="1339" y="954"/>
                    <a:pt x="1336" y="954"/>
                  </a:cubicBezTo>
                  <a:cubicBezTo>
                    <a:pt x="1329" y="958"/>
                    <a:pt x="1326" y="965"/>
                    <a:pt x="1319" y="969"/>
                  </a:cubicBezTo>
                  <a:cubicBezTo>
                    <a:pt x="1316" y="968"/>
                    <a:pt x="1315" y="966"/>
                    <a:pt x="1311" y="967"/>
                  </a:cubicBezTo>
                  <a:cubicBezTo>
                    <a:pt x="1301" y="972"/>
                    <a:pt x="1295" y="982"/>
                    <a:pt x="1282" y="979"/>
                  </a:cubicBezTo>
                  <a:cubicBezTo>
                    <a:pt x="1273" y="977"/>
                    <a:pt x="1270" y="964"/>
                    <a:pt x="1261" y="963"/>
                  </a:cubicBezTo>
                  <a:cubicBezTo>
                    <a:pt x="1271" y="953"/>
                    <a:pt x="1263" y="938"/>
                    <a:pt x="1248" y="938"/>
                  </a:cubicBezTo>
                  <a:cubicBezTo>
                    <a:pt x="1248" y="935"/>
                    <a:pt x="1247" y="932"/>
                    <a:pt x="1245" y="929"/>
                  </a:cubicBezTo>
                  <a:cubicBezTo>
                    <a:pt x="1239" y="930"/>
                    <a:pt x="1236" y="927"/>
                    <a:pt x="1232" y="925"/>
                  </a:cubicBezTo>
                  <a:cubicBezTo>
                    <a:pt x="1230" y="922"/>
                    <a:pt x="1230" y="916"/>
                    <a:pt x="1227" y="914"/>
                  </a:cubicBezTo>
                  <a:cubicBezTo>
                    <a:pt x="1224" y="912"/>
                    <a:pt x="1222" y="913"/>
                    <a:pt x="1218" y="914"/>
                  </a:cubicBezTo>
                  <a:cubicBezTo>
                    <a:pt x="1216" y="913"/>
                    <a:pt x="1214" y="910"/>
                    <a:pt x="1211" y="909"/>
                  </a:cubicBezTo>
                  <a:cubicBezTo>
                    <a:pt x="1200" y="909"/>
                    <a:pt x="1191" y="903"/>
                    <a:pt x="1188" y="894"/>
                  </a:cubicBezTo>
                  <a:cubicBezTo>
                    <a:pt x="1186" y="888"/>
                    <a:pt x="1188" y="882"/>
                    <a:pt x="1186" y="877"/>
                  </a:cubicBezTo>
                  <a:cubicBezTo>
                    <a:pt x="1181" y="865"/>
                    <a:pt x="1173" y="858"/>
                    <a:pt x="1162" y="853"/>
                  </a:cubicBezTo>
                  <a:cubicBezTo>
                    <a:pt x="1161" y="852"/>
                    <a:pt x="1162" y="848"/>
                    <a:pt x="1159" y="849"/>
                  </a:cubicBezTo>
                  <a:cubicBezTo>
                    <a:pt x="1156" y="846"/>
                    <a:pt x="1152" y="850"/>
                    <a:pt x="1149" y="848"/>
                  </a:cubicBezTo>
                  <a:cubicBezTo>
                    <a:pt x="1149" y="833"/>
                    <a:pt x="1138" y="819"/>
                    <a:pt x="1142" y="805"/>
                  </a:cubicBezTo>
                  <a:cubicBezTo>
                    <a:pt x="1140" y="802"/>
                    <a:pt x="1136" y="801"/>
                    <a:pt x="1135" y="797"/>
                  </a:cubicBezTo>
                  <a:cubicBezTo>
                    <a:pt x="1135" y="784"/>
                    <a:pt x="1124" y="781"/>
                    <a:pt x="1114" y="778"/>
                  </a:cubicBezTo>
                  <a:cubicBezTo>
                    <a:pt x="1108" y="772"/>
                    <a:pt x="1104" y="760"/>
                    <a:pt x="1106" y="753"/>
                  </a:cubicBezTo>
                  <a:cubicBezTo>
                    <a:pt x="1094" y="749"/>
                    <a:pt x="1092" y="733"/>
                    <a:pt x="1084" y="723"/>
                  </a:cubicBezTo>
                  <a:cubicBezTo>
                    <a:pt x="1080" y="718"/>
                    <a:pt x="1074" y="715"/>
                    <a:pt x="1072" y="709"/>
                  </a:cubicBezTo>
                  <a:cubicBezTo>
                    <a:pt x="1070" y="706"/>
                    <a:pt x="1071" y="703"/>
                    <a:pt x="1070" y="700"/>
                  </a:cubicBezTo>
                  <a:cubicBezTo>
                    <a:pt x="1067" y="695"/>
                    <a:pt x="1059" y="696"/>
                    <a:pt x="1060" y="689"/>
                  </a:cubicBezTo>
                  <a:cubicBezTo>
                    <a:pt x="1064" y="692"/>
                    <a:pt x="1066" y="696"/>
                    <a:pt x="1074" y="695"/>
                  </a:cubicBezTo>
                  <a:cubicBezTo>
                    <a:pt x="1075" y="687"/>
                    <a:pt x="1067" y="675"/>
                    <a:pt x="1074" y="670"/>
                  </a:cubicBezTo>
                  <a:cubicBezTo>
                    <a:pt x="1074" y="687"/>
                    <a:pt x="1082" y="694"/>
                    <a:pt x="1096" y="697"/>
                  </a:cubicBezTo>
                  <a:cubicBezTo>
                    <a:pt x="1099" y="702"/>
                    <a:pt x="1101" y="710"/>
                    <a:pt x="1106" y="715"/>
                  </a:cubicBezTo>
                  <a:cubicBezTo>
                    <a:pt x="1111" y="721"/>
                    <a:pt x="1117" y="722"/>
                    <a:pt x="1122" y="726"/>
                  </a:cubicBezTo>
                  <a:cubicBezTo>
                    <a:pt x="1127" y="731"/>
                    <a:pt x="1127" y="739"/>
                    <a:pt x="1131" y="746"/>
                  </a:cubicBezTo>
                  <a:cubicBezTo>
                    <a:pt x="1136" y="754"/>
                    <a:pt x="1143" y="749"/>
                    <a:pt x="1150" y="751"/>
                  </a:cubicBezTo>
                  <a:cubicBezTo>
                    <a:pt x="1174" y="756"/>
                    <a:pt x="1166" y="802"/>
                    <a:pt x="1188" y="811"/>
                  </a:cubicBezTo>
                  <a:cubicBezTo>
                    <a:pt x="1191" y="811"/>
                    <a:pt x="1193" y="810"/>
                    <a:pt x="1197" y="810"/>
                  </a:cubicBezTo>
                  <a:cubicBezTo>
                    <a:pt x="1201" y="812"/>
                    <a:pt x="1206" y="818"/>
                    <a:pt x="1210" y="823"/>
                  </a:cubicBezTo>
                  <a:cubicBezTo>
                    <a:pt x="1215" y="829"/>
                    <a:pt x="1221" y="838"/>
                    <a:pt x="1228" y="847"/>
                  </a:cubicBezTo>
                  <a:cubicBezTo>
                    <a:pt x="1240" y="860"/>
                    <a:pt x="1255" y="866"/>
                    <a:pt x="1246" y="889"/>
                  </a:cubicBezTo>
                  <a:cubicBezTo>
                    <a:pt x="1256" y="893"/>
                    <a:pt x="1257" y="910"/>
                    <a:pt x="1254" y="923"/>
                  </a:cubicBezTo>
                  <a:cubicBezTo>
                    <a:pt x="1259" y="927"/>
                    <a:pt x="1264" y="932"/>
                    <a:pt x="1267" y="938"/>
                  </a:cubicBezTo>
                  <a:cubicBezTo>
                    <a:pt x="1274" y="939"/>
                    <a:pt x="1283" y="939"/>
                    <a:pt x="1289" y="935"/>
                  </a:cubicBezTo>
                  <a:cubicBezTo>
                    <a:pt x="1293" y="931"/>
                    <a:pt x="1293" y="921"/>
                    <a:pt x="1299" y="921"/>
                  </a:cubicBezTo>
                  <a:cubicBezTo>
                    <a:pt x="1311" y="920"/>
                    <a:pt x="1318" y="917"/>
                    <a:pt x="1325" y="914"/>
                  </a:cubicBezTo>
                  <a:cubicBezTo>
                    <a:pt x="1329" y="912"/>
                    <a:pt x="1333" y="912"/>
                    <a:pt x="1336" y="911"/>
                  </a:cubicBezTo>
                  <a:cubicBezTo>
                    <a:pt x="1340" y="908"/>
                    <a:pt x="1343" y="900"/>
                    <a:pt x="1348" y="895"/>
                  </a:cubicBezTo>
                  <a:cubicBezTo>
                    <a:pt x="1356" y="887"/>
                    <a:pt x="1362" y="882"/>
                    <a:pt x="1370" y="875"/>
                  </a:cubicBezTo>
                  <a:cubicBezTo>
                    <a:pt x="1377" y="868"/>
                    <a:pt x="1382" y="864"/>
                    <a:pt x="1393" y="863"/>
                  </a:cubicBezTo>
                  <a:cubicBezTo>
                    <a:pt x="1396" y="838"/>
                    <a:pt x="1419" y="832"/>
                    <a:pt x="1434" y="818"/>
                  </a:cubicBezTo>
                  <a:cubicBezTo>
                    <a:pt x="1434" y="814"/>
                    <a:pt x="1433" y="812"/>
                    <a:pt x="1433" y="808"/>
                  </a:cubicBezTo>
                  <a:cubicBezTo>
                    <a:pt x="1439" y="803"/>
                    <a:pt x="1449" y="801"/>
                    <a:pt x="1447" y="788"/>
                  </a:cubicBezTo>
                  <a:cubicBezTo>
                    <a:pt x="1455" y="782"/>
                    <a:pt x="1457" y="771"/>
                    <a:pt x="1455" y="757"/>
                  </a:cubicBezTo>
                  <a:cubicBezTo>
                    <a:pt x="1459" y="758"/>
                    <a:pt x="1461" y="756"/>
                    <a:pt x="1463" y="755"/>
                  </a:cubicBezTo>
                  <a:cubicBezTo>
                    <a:pt x="1460" y="738"/>
                    <a:pt x="1475" y="729"/>
                    <a:pt x="1466" y="712"/>
                  </a:cubicBezTo>
                  <a:cubicBezTo>
                    <a:pt x="1457" y="713"/>
                    <a:pt x="1454" y="700"/>
                    <a:pt x="1447" y="697"/>
                  </a:cubicBezTo>
                  <a:cubicBezTo>
                    <a:pt x="1437" y="692"/>
                    <a:pt x="1426" y="699"/>
                    <a:pt x="1417" y="693"/>
                  </a:cubicBezTo>
                  <a:cubicBezTo>
                    <a:pt x="1406" y="686"/>
                    <a:pt x="1409" y="668"/>
                    <a:pt x="1401" y="658"/>
                  </a:cubicBezTo>
                  <a:cubicBezTo>
                    <a:pt x="1400" y="677"/>
                    <a:pt x="1385" y="685"/>
                    <a:pt x="1387" y="706"/>
                  </a:cubicBezTo>
                  <a:cubicBezTo>
                    <a:pt x="1381" y="709"/>
                    <a:pt x="1377" y="706"/>
                    <a:pt x="1370" y="707"/>
                  </a:cubicBezTo>
                  <a:cubicBezTo>
                    <a:pt x="1365" y="709"/>
                    <a:pt x="1362" y="716"/>
                    <a:pt x="1358" y="715"/>
                  </a:cubicBezTo>
                  <a:cubicBezTo>
                    <a:pt x="1340" y="714"/>
                    <a:pt x="1363" y="674"/>
                    <a:pt x="1338" y="679"/>
                  </a:cubicBezTo>
                  <a:cubicBezTo>
                    <a:pt x="1335" y="685"/>
                    <a:pt x="1344" y="697"/>
                    <a:pt x="1338" y="703"/>
                  </a:cubicBezTo>
                  <a:cubicBezTo>
                    <a:pt x="1334" y="690"/>
                    <a:pt x="1318" y="689"/>
                    <a:pt x="1317" y="673"/>
                  </a:cubicBezTo>
                  <a:cubicBezTo>
                    <a:pt x="1310" y="669"/>
                    <a:pt x="1298" y="668"/>
                    <a:pt x="1298" y="657"/>
                  </a:cubicBezTo>
                  <a:cubicBezTo>
                    <a:pt x="1293" y="654"/>
                    <a:pt x="1290" y="651"/>
                    <a:pt x="1289" y="645"/>
                  </a:cubicBezTo>
                  <a:cubicBezTo>
                    <a:pt x="1284" y="643"/>
                    <a:pt x="1278" y="641"/>
                    <a:pt x="1277" y="635"/>
                  </a:cubicBezTo>
                  <a:cubicBezTo>
                    <a:pt x="1278" y="634"/>
                    <a:pt x="1283" y="635"/>
                    <a:pt x="1285" y="634"/>
                  </a:cubicBezTo>
                  <a:cubicBezTo>
                    <a:pt x="1285" y="627"/>
                    <a:pt x="1285" y="627"/>
                    <a:pt x="1285" y="627"/>
                  </a:cubicBezTo>
                  <a:cubicBezTo>
                    <a:pt x="1290" y="627"/>
                    <a:pt x="1290" y="627"/>
                    <a:pt x="1290" y="627"/>
                  </a:cubicBezTo>
                  <a:cubicBezTo>
                    <a:pt x="1288" y="610"/>
                    <a:pt x="1299" y="620"/>
                    <a:pt x="1306" y="626"/>
                  </a:cubicBezTo>
                  <a:cubicBezTo>
                    <a:pt x="1316" y="635"/>
                    <a:pt x="1327" y="651"/>
                    <a:pt x="1336" y="657"/>
                  </a:cubicBezTo>
                  <a:cubicBezTo>
                    <a:pt x="1352" y="644"/>
                    <a:pt x="1362" y="667"/>
                    <a:pt x="1380" y="666"/>
                  </a:cubicBezTo>
                  <a:cubicBezTo>
                    <a:pt x="1388" y="661"/>
                    <a:pt x="1393" y="652"/>
                    <a:pt x="1401" y="647"/>
                  </a:cubicBezTo>
                  <a:cubicBezTo>
                    <a:pt x="1408" y="652"/>
                    <a:pt x="1412" y="659"/>
                    <a:pt x="1416" y="666"/>
                  </a:cubicBezTo>
                  <a:cubicBezTo>
                    <a:pt x="1429" y="670"/>
                    <a:pt x="1436" y="663"/>
                    <a:pt x="1448" y="668"/>
                  </a:cubicBezTo>
                  <a:cubicBezTo>
                    <a:pt x="1451" y="668"/>
                    <a:pt x="1450" y="664"/>
                    <a:pt x="1455" y="665"/>
                  </a:cubicBezTo>
                  <a:cubicBezTo>
                    <a:pt x="1464" y="670"/>
                    <a:pt x="1468" y="663"/>
                    <a:pt x="1474" y="659"/>
                  </a:cubicBezTo>
                  <a:cubicBezTo>
                    <a:pt x="1479" y="657"/>
                    <a:pt x="1486" y="658"/>
                    <a:pt x="1486" y="652"/>
                  </a:cubicBezTo>
                  <a:cubicBezTo>
                    <a:pt x="1495" y="653"/>
                    <a:pt x="1501" y="644"/>
                    <a:pt x="1508" y="640"/>
                  </a:cubicBezTo>
                  <a:cubicBezTo>
                    <a:pt x="1514" y="642"/>
                    <a:pt x="1516" y="648"/>
                    <a:pt x="1519" y="653"/>
                  </a:cubicBezTo>
                  <a:cubicBezTo>
                    <a:pt x="1523" y="653"/>
                    <a:pt x="1526" y="651"/>
                    <a:pt x="1531" y="652"/>
                  </a:cubicBezTo>
                  <a:cubicBezTo>
                    <a:pt x="1532" y="655"/>
                    <a:pt x="1535" y="657"/>
                    <a:pt x="1536" y="659"/>
                  </a:cubicBezTo>
                  <a:cubicBezTo>
                    <a:pt x="1539" y="659"/>
                    <a:pt x="1541" y="658"/>
                    <a:pt x="1544" y="659"/>
                  </a:cubicBezTo>
                  <a:cubicBezTo>
                    <a:pt x="1545" y="662"/>
                    <a:pt x="1546" y="664"/>
                    <a:pt x="1547" y="667"/>
                  </a:cubicBezTo>
                  <a:cubicBezTo>
                    <a:pt x="1555" y="671"/>
                    <a:pt x="1559" y="664"/>
                    <a:pt x="1562" y="659"/>
                  </a:cubicBezTo>
                  <a:cubicBezTo>
                    <a:pt x="1566" y="671"/>
                    <a:pt x="1552" y="672"/>
                    <a:pt x="1553" y="682"/>
                  </a:cubicBezTo>
                  <a:cubicBezTo>
                    <a:pt x="1553" y="687"/>
                    <a:pt x="1566" y="695"/>
                    <a:pt x="1571" y="697"/>
                  </a:cubicBezTo>
                  <a:cubicBezTo>
                    <a:pt x="1592" y="705"/>
                    <a:pt x="1580" y="671"/>
                    <a:pt x="1586" y="661"/>
                  </a:cubicBezTo>
                  <a:cubicBezTo>
                    <a:pt x="1587" y="667"/>
                    <a:pt x="1585" y="672"/>
                    <a:pt x="1585" y="677"/>
                  </a:cubicBezTo>
                  <a:cubicBezTo>
                    <a:pt x="1587" y="680"/>
                    <a:pt x="1590" y="681"/>
                    <a:pt x="1592" y="683"/>
                  </a:cubicBezTo>
                  <a:cubicBezTo>
                    <a:pt x="1595" y="712"/>
                    <a:pt x="1602" y="735"/>
                    <a:pt x="1614" y="755"/>
                  </a:cubicBezTo>
                  <a:cubicBezTo>
                    <a:pt x="1614" y="758"/>
                    <a:pt x="1614" y="760"/>
                    <a:pt x="1615" y="762"/>
                  </a:cubicBezTo>
                  <a:cubicBezTo>
                    <a:pt x="1616" y="764"/>
                    <a:pt x="1619" y="763"/>
                    <a:pt x="1621" y="765"/>
                  </a:cubicBezTo>
                  <a:cubicBezTo>
                    <a:pt x="1621" y="772"/>
                    <a:pt x="1625" y="776"/>
                    <a:pt x="1629" y="779"/>
                  </a:cubicBezTo>
                  <a:cubicBezTo>
                    <a:pt x="1628" y="802"/>
                    <a:pt x="1645" y="814"/>
                    <a:pt x="1647" y="830"/>
                  </a:cubicBezTo>
                  <a:cubicBezTo>
                    <a:pt x="1648" y="844"/>
                    <a:pt x="1651" y="853"/>
                    <a:pt x="1658" y="862"/>
                  </a:cubicBezTo>
                  <a:cubicBezTo>
                    <a:pt x="1663" y="856"/>
                    <a:pt x="1660" y="849"/>
                    <a:pt x="1661" y="842"/>
                  </a:cubicBezTo>
                  <a:cubicBezTo>
                    <a:pt x="1662" y="838"/>
                    <a:pt x="1665" y="835"/>
                    <a:pt x="1666" y="831"/>
                  </a:cubicBezTo>
                  <a:cubicBezTo>
                    <a:pt x="1666" y="830"/>
                    <a:pt x="1665" y="827"/>
                    <a:pt x="1665" y="825"/>
                  </a:cubicBezTo>
                  <a:cubicBezTo>
                    <a:pt x="1665" y="820"/>
                    <a:pt x="1669" y="814"/>
                    <a:pt x="1669" y="810"/>
                  </a:cubicBezTo>
                  <a:cubicBezTo>
                    <a:pt x="1669" y="804"/>
                    <a:pt x="1665" y="794"/>
                    <a:pt x="1664" y="783"/>
                  </a:cubicBezTo>
                  <a:close/>
                  <a:moveTo>
                    <a:pt x="911" y="465"/>
                  </a:moveTo>
                  <a:cubicBezTo>
                    <a:pt x="918" y="465"/>
                    <a:pt x="918" y="465"/>
                    <a:pt x="918" y="465"/>
                  </a:cubicBezTo>
                  <a:cubicBezTo>
                    <a:pt x="918" y="468"/>
                    <a:pt x="910" y="471"/>
                    <a:pt x="911" y="465"/>
                  </a:cubicBezTo>
                  <a:close/>
                  <a:moveTo>
                    <a:pt x="923" y="465"/>
                  </a:moveTo>
                  <a:cubicBezTo>
                    <a:pt x="924" y="455"/>
                    <a:pt x="940" y="454"/>
                    <a:pt x="947" y="459"/>
                  </a:cubicBezTo>
                  <a:cubicBezTo>
                    <a:pt x="947" y="468"/>
                    <a:pt x="931" y="466"/>
                    <a:pt x="923" y="465"/>
                  </a:cubicBezTo>
                  <a:close/>
                  <a:moveTo>
                    <a:pt x="1059" y="449"/>
                  </a:moveTo>
                  <a:cubicBezTo>
                    <a:pt x="1056" y="449"/>
                    <a:pt x="1055" y="446"/>
                    <a:pt x="1052" y="444"/>
                  </a:cubicBezTo>
                  <a:cubicBezTo>
                    <a:pt x="1049" y="444"/>
                    <a:pt x="1048" y="446"/>
                    <a:pt x="1045" y="445"/>
                  </a:cubicBezTo>
                  <a:cubicBezTo>
                    <a:pt x="1041" y="445"/>
                    <a:pt x="1041" y="441"/>
                    <a:pt x="1038" y="440"/>
                  </a:cubicBezTo>
                  <a:cubicBezTo>
                    <a:pt x="1035" y="439"/>
                    <a:pt x="1033" y="441"/>
                    <a:pt x="1030" y="442"/>
                  </a:cubicBezTo>
                  <a:cubicBezTo>
                    <a:pt x="1026" y="440"/>
                    <a:pt x="1024" y="437"/>
                    <a:pt x="1021" y="435"/>
                  </a:cubicBezTo>
                  <a:cubicBezTo>
                    <a:pt x="1015" y="442"/>
                    <a:pt x="1008" y="436"/>
                    <a:pt x="1001" y="437"/>
                  </a:cubicBezTo>
                  <a:cubicBezTo>
                    <a:pt x="990" y="438"/>
                    <a:pt x="981" y="446"/>
                    <a:pt x="976" y="453"/>
                  </a:cubicBezTo>
                  <a:cubicBezTo>
                    <a:pt x="959" y="454"/>
                    <a:pt x="951" y="450"/>
                    <a:pt x="934" y="450"/>
                  </a:cubicBezTo>
                  <a:cubicBezTo>
                    <a:pt x="931" y="445"/>
                    <a:pt x="929" y="437"/>
                    <a:pt x="924" y="433"/>
                  </a:cubicBezTo>
                  <a:cubicBezTo>
                    <a:pt x="925" y="429"/>
                    <a:pt x="927" y="425"/>
                    <a:pt x="925" y="420"/>
                  </a:cubicBezTo>
                  <a:cubicBezTo>
                    <a:pt x="927" y="419"/>
                    <a:pt x="929" y="418"/>
                    <a:pt x="932" y="419"/>
                  </a:cubicBezTo>
                  <a:cubicBezTo>
                    <a:pt x="930" y="406"/>
                    <a:pt x="932" y="395"/>
                    <a:pt x="944" y="395"/>
                  </a:cubicBezTo>
                  <a:cubicBezTo>
                    <a:pt x="945" y="389"/>
                    <a:pt x="942" y="388"/>
                    <a:pt x="942" y="383"/>
                  </a:cubicBezTo>
                  <a:cubicBezTo>
                    <a:pt x="950" y="377"/>
                    <a:pt x="951" y="363"/>
                    <a:pt x="968" y="365"/>
                  </a:cubicBezTo>
                  <a:cubicBezTo>
                    <a:pt x="971" y="368"/>
                    <a:pt x="966" y="366"/>
                    <a:pt x="966" y="370"/>
                  </a:cubicBezTo>
                  <a:cubicBezTo>
                    <a:pt x="971" y="376"/>
                    <a:pt x="981" y="370"/>
                    <a:pt x="987" y="374"/>
                  </a:cubicBezTo>
                  <a:cubicBezTo>
                    <a:pt x="985" y="379"/>
                    <a:pt x="979" y="379"/>
                    <a:pt x="978" y="384"/>
                  </a:cubicBezTo>
                  <a:cubicBezTo>
                    <a:pt x="982" y="386"/>
                    <a:pt x="988" y="386"/>
                    <a:pt x="991" y="389"/>
                  </a:cubicBezTo>
                  <a:cubicBezTo>
                    <a:pt x="991" y="392"/>
                    <a:pt x="990" y="396"/>
                    <a:pt x="992" y="397"/>
                  </a:cubicBezTo>
                  <a:cubicBezTo>
                    <a:pt x="993" y="399"/>
                    <a:pt x="996" y="398"/>
                    <a:pt x="998" y="399"/>
                  </a:cubicBezTo>
                  <a:cubicBezTo>
                    <a:pt x="1001" y="393"/>
                    <a:pt x="1013" y="396"/>
                    <a:pt x="1014" y="387"/>
                  </a:cubicBezTo>
                  <a:cubicBezTo>
                    <a:pt x="1016" y="388"/>
                    <a:pt x="1019" y="389"/>
                    <a:pt x="1023" y="389"/>
                  </a:cubicBezTo>
                  <a:cubicBezTo>
                    <a:pt x="1025" y="388"/>
                    <a:pt x="1025" y="384"/>
                    <a:pt x="1027" y="382"/>
                  </a:cubicBezTo>
                  <a:cubicBezTo>
                    <a:pt x="1017" y="381"/>
                    <a:pt x="1005" y="384"/>
                    <a:pt x="999" y="373"/>
                  </a:cubicBezTo>
                  <a:cubicBezTo>
                    <a:pt x="1005" y="364"/>
                    <a:pt x="1021" y="365"/>
                    <a:pt x="1027" y="356"/>
                  </a:cubicBezTo>
                  <a:cubicBezTo>
                    <a:pt x="1035" y="358"/>
                    <a:pt x="1039" y="350"/>
                    <a:pt x="1047" y="353"/>
                  </a:cubicBezTo>
                  <a:cubicBezTo>
                    <a:pt x="1045" y="358"/>
                    <a:pt x="1040" y="360"/>
                    <a:pt x="1035" y="362"/>
                  </a:cubicBezTo>
                  <a:cubicBezTo>
                    <a:pt x="1036" y="366"/>
                    <a:pt x="1039" y="366"/>
                    <a:pt x="1042" y="368"/>
                  </a:cubicBezTo>
                  <a:cubicBezTo>
                    <a:pt x="1038" y="370"/>
                    <a:pt x="1040" y="378"/>
                    <a:pt x="1037" y="382"/>
                  </a:cubicBezTo>
                  <a:cubicBezTo>
                    <a:pt x="1033" y="383"/>
                    <a:pt x="1033" y="379"/>
                    <a:pt x="1029" y="380"/>
                  </a:cubicBezTo>
                  <a:cubicBezTo>
                    <a:pt x="1029" y="388"/>
                    <a:pt x="1037" y="388"/>
                    <a:pt x="1040" y="393"/>
                  </a:cubicBezTo>
                  <a:cubicBezTo>
                    <a:pt x="1049" y="391"/>
                    <a:pt x="1049" y="398"/>
                    <a:pt x="1058" y="396"/>
                  </a:cubicBezTo>
                  <a:cubicBezTo>
                    <a:pt x="1067" y="408"/>
                    <a:pt x="1087" y="411"/>
                    <a:pt x="1099" y="418"/>
                  </a:cubicBezTo>
                  <a:cubicBezTo>
                    <a:pt x="1105" y="421"/>
                    <a:pt x="1106" y="431"/>
                    <a:pt x="1112" y="436"/>
                  </a:cubicBezTo>
                  <a:cubicBezTo>
                    <a:pt x="1106" y="454"/>
                    <a:pt x="1075" y="450"/>
                    <a:pt x="1059" y="449"/>
                  </a:cubicBezTo>
                  <a:close/>
                  <a:moveTo>
                    <a:pt x="1104" y="91"/>
                  </a:moveTo>
                  <a:cubicBezTo>
                    <a:pt x="1108" y="89"/>
                    <a:pt x="1112" y="93"/>
                    <a:pt x="1115" y="94"/>
                  </a:cubicBezTo>
                  <a:cubicBezTo>
                    <a:pt x="1112" y="96"/>
                    <a:pt x="1108" y="92"/>
                    <a:pt x="1104" y="91"/>
                  </a:cubicBezTo>
                  <a:close/>
                  <a:moveTo>
                    <a:pt x="215" y="250"/>
                  </a:moveTo>
                  <a:cubicBezTo>
                    <a:pt x="215" y="251"/>
                    <a:pt x="214" y="252"/>
                    <a:pt x="215" y="252"/>
                  </a:cubicBezTo>
                  <a:cubicBezTo>
                    <a:pt x="217" y="250"/>
                    <a:pt x="221" y="244"/>
                    <a:pt x="217" y="245"/>
                  </a:cubicBezTo>
                  <a:cubicBezTo>
                    <a:pt x="222" y="239"/>
                    <a:pt x="233" y="233"/>
                    <a:pt x="233" y="227"/>
                  </a:cubicBezTo>
                  <a:cubicBezTo>
                    <a:pt x="238" y="227"/>
                    <a:pt x="246" y="222"/>
                    <a:pt x="248" y="214"/>
                  </a:cubicBezTo>
                  <a:cubicBezTo>
                    <a:pt x="246" y="214"/>
                    <a:pt x="243" y="217"/>
                    <a:pt x="242" y="215"/>
                  </a:cubicBezTo>
                  <a:cubicBezTo>
                    <a:pt x="248" y="212"/>
                    <a:pt x="251" y="208"/>
                    <a:pt x="258" y="206"/>
                  </a:cubicBezTo>
                  <a:cubicBezTo>
                    <a:pt x="260" y="209"/>
                    <a:pt x="257" y="213"/>
                    <a:pt x="257" y="216"/>
                  </a:cubicBezTo>
                  <a:cubicBezTo>
                    <a:pt x="262" y="217"/>
                    <a:pt x="268" y="210"/>
                    <a:pt x="274" y="208"/>
                  </a:cubicBezTo>
                  <a:cubicBezTo>
                    <a:pt x="277" y="207"/>
                    <a:pt x="283" y="209"/>
                    <a:pt x="287" y="206"/>
                  </a:cubicBezTo>
                  <a:cubicBezTo>
                    <a:pt x="288" y="206"/>
                    <a:pt x="290" y="202"/>
                    <a:pt x="292" y="201"/>
                  </a:cubicBezTo>
                  <a:cubicBezTo>
                    <a:pt x="297" y="196"/>
                    <a:pt x="310" y="191"/>
                    <a:pt x="305" y="187"/>
                  </a:cubicBezTo>
                  <a:cubicBezTo>
                    <a:pt x="309" y="187"/>
                    <a:pt x="308" y="182"/>
                    <a:pt x="311" y="180"/>
                  </a:cubicBezTo>
                  <a:cubicBezTo>
                    <a:pt x="313" y="181"/>
                    <a:pt x="313" y="182"/>
                    <a:pt x="314" y="181"/>
                  </a:cubicBezTo>
                  <a:cubicBezTo>
                    <a:pt x="323" y="157"/>
                    <a:pt x="359" y="143"/>
                    <a:pt x="376" y="124"/>
                  </a:cubicBezTo>
                  <a:cubicBezTo>
                    <a:pt x="369" y="128"/>
                    <a:pt x="360" y="131"/>
                    <a:pt x="353" y="134"/>
                  </a:cubicBezTo>
                  <a:cubicBezTo>
                    <a:pt x="361" y="124"/>
                    <a:pt x="378" y="117"/>
                    <a:pt x="387" y="108"/>
                  </a:cubicBezTo>
                  <a:cubicBezTo>
                    <a:pt x="396" y="101"/>
                    <a:pt x="401" y="100"/>
                    <a:pt x="400" y="94"/>
                  </a:cubicBezTo>
                  <a:cubicBezTo>
                    <a:pt x="322" y="137"/>
                    <a:pt x="252" y="193"/>
                    <a:pt x="200" y="258"/>
                  </a:cubicBezTo>
                  <a:cubicBezTo>
                    <a:pt x="202" y="257"/>
                    <a:pt x="206" y="253"/>
                    <a:pt x="208" y="254"/>
                  </a:cubicBezTo>
                  <a:cubicBezTo>
                    <a:pt x="203" y="260"/>
                    <a:pt x="192" y="264"/>
                    <a:pt x="192" y="271"/>
                  </a:cubicBezTo>
                  <a:cubicBezTo>
                    <a:pt x="194" y="265"/>
                    <a:pt x="199" y="268"/>
                    <a:pt x="203" y="266"/>
                  </a:cubicBezTo>
                  <a:cubicBezTo>
                    <a:pt x="210" y="262"/>
                    <a:pt x="210" y="255"/>
                    <a:pt x="215" y="250"/>
                  </a:cubicBezTo>
                  <a:close/>
                  <a:moveTo>
                    <a:pt x="63" y="1119"/>
                  </a:moveTo>
                  <a:cubicBezTo>
                    <a:pt x="63" y="1103"/>
                    <a:pt x="54" y="1079"/>
                    <a:pt x="50" y="1063"/>
                  </a:cubicBezTo>
                  <a:cubicBezTo>
                    <a:pt x="48" y="1055"/>
                    <a:pt x="40" y="1047"/>
                    <a:pt x="37" y="1040"/>
                  </a:cubicBezTo>
                  <a:cubicBezTo>
                    <a:pt x="33" y="1032"/>
                    <a:pt x="30" y="1023"/>
                    <a:pt x="27" y="1015"/>
                  </a:cubicBezTo>
                  <a:cubicBezTo>
                    <a:pt x="21" y="998"/>
                    <a:pt x="12" y="982"/>
                    <a:pt x="8" y="967"/>
                  </a:cubicBezTo>
                  <a:cubicBezTo>
                    <a:pt x="7" y="962"/>
                    <a:pt x="6" y="954"/>
                    <a:pt x="5" y="947"/>
                  </a:cubicBezTo>
                  <a:cubicBezTo>
                    <a:pt x="4" y="944"/>
                    <a:pt x="0" y="929"/>
                    <a:pt x="1" y="934"/>
                  </a:cubicBezTo>
                  <a:cubicBezTo>
                    <a:pt x="15" y="1040"/>
                    <a:pt x="48" y="1132"/>
                    <a:pt x="89" y="1208"/>
                  </a:cubicBezTo>
                  <a:cubicBezTo>
                    <a:pt x="80" y="1183"/>
                    <a:pt x="62" y="1159"/>
                    <a:pt x="61" y="1131"/>
                  </a:cubicBezTo>
                  <a:cubicBezTo>
                    <a:pt x="61" y="1127"/>
                    <a:pt x="63" y="1123"/>
                    <a:pt x="63" y="1119"/>
                  </a:cubicBezTo>
                  <a:close/>
                  <a:moveTo>
                    <a:pt x="585" y="5"/>
                  </a:moveTo>
                  <a:cubicBezTo>
                    <a:pt x="584" y="5"/>
                    <a:pt x="583" y="5"/>
                    <a:pt x="583" y="4"/>
                  </a:cubicBezTo>
                  <a:cubicBezTo>
                    <a:pt x="584" y="4"/>
                    <a:pt x="585" y="4"/>
                    <a:pt x="585" y="3"/>
                  </a:cubicBezTo>
                  <a:cubicBezTo>
                    <a:pt x="581" y="3"/>
                    <a:pt x="578" y="3"/>
                    <a:pt x="577" y="6"/>
                  </a:cubicBezTo>
                  <a:cubicBezTo>
                    <a:pt x="580" y="7"/>
                    <a:pt x="584" y="7"/>
                    <a:pt x="585" y="5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7" name="文本框 2"/>
          <p:cNvSpPr txBox="1"/>
          <p:nvPr/>
        </p:nvSpPr>
        <p:spPr>
          <a:xfrm>
            <a:off x="1129565" y="170270"/>
            <a:ext cx="3286812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225396" y="251306"/>
            <a:ext cx="6414838" cy="6418848"/>
            <a:chOff x="-3227497" y="251306"/>
            <a:chExt cx="6419015" cy="6418848"/>
          </a:xfrm>
          <a:solidFill>
            <a:srgbClr val="C00000"/>
          </a:solidFill>
        </p:grpSpPr>
        <p:sp>
          <p:nvSpPr>
            <p:cNvPr id="26" name="椭圆 25"/>
            <p:cNvSpPr/>
            <p:nvPr/>
          </p:nvSpPr>
          <p:spPr>
            <a:xfrm>
              <a:off x="-3227497" y="251306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文本框 2"/>
            <p:cNvSpPr txBox="1">
              <a:spLocks noChangeArrowheads="1"/>
            </p:cNvSpPr>
            <p:nvPr/>
          </p:nvSpPr>
          <p:spPr bwMode="auto">
            <a:xfrm>
              <a:off x="914599" y="2355502"/>
              <a:ext cx="1326977" cy="320929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898" tIns="60948" rIns="121898" bIns="60948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</a:p>
            <a:p>
              <a:pPr algn="ctr"/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9"/>
          <p:cNvGrpSpPr/>
          <p:nvPr/>
        </p:nvGrpSpPr>
        <p:grpSpPr bwMode="auto">
          <a:xfrm>
            <a:off x="5283247" y="463267"/>
            <a:ext cx="767278" cy="627830"/>
            <a:chOff x="3050349" y="1844085"/>
            <a:chExt cx="833779" cy="680346"/>
          </a:xfrm>
        </p:grpSpPr>
        <p:sp>
          <p:nvSpPr>
            <p:cNvPr id="43" name="任意多边形 42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4" name="文本框 6"/>
            <p:cNvSpPr txBox="1">
              <a:spLocks noChangeArrowheads="1"/>
            </p:cNvSpPr>
            <p:nvPr/>
          </p:nvSpPr>
          <p:spPr bwMode="auto">
            <a:xfrm>
              <a:off x="3146443" y="1890742"/>
              <a:ext cx="611464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37"/>
          <p:cNvGrpSpPr/>
          <p:nvPr/>
        </p:nvGrpSpPr>
        <p:grpSpPr bwMode="auto">
          <a:xfrm>
            <a:off x="5303820" y="3925302"/>
            <a:ext cx="811223" cy="624344"/>
            <a:chOff x="3050206" y="1844053"/>
            <a:chExt cx="881613" cy="678154"/>
          </a:xfrm>
        </p:grpSpPr>
        <p:sp>
          <p:nvSpPr>
            <p:cNvPr id="49" name="任意多边形 48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0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40"/>
          <p:cNvGrpSpPr/>
          <p:nvPr/>
        </p:nvGrpSpPr>
        <p:grpSpPr bwMode="auto">
          <a:xfrm>
            <a:off x="5284349" y="3115597"/>
            <a:ext cx="767615" cy="637534"/>
            <a:chOff x="3050167" y="1844084"/>
            <a:chExt cx="834144" cy="692481"/>
          </a:xfrm>
        </p:grpSpPr>
        <p:sp>
          <p:nvSpPr>
            <p:cNvPr id="52" name="任意多边形 51"/>
            <p:cNvSpPr/>
            <p:nvPr/>
          </p:nvSpPr>
          <p:spPr>
            <a:xfrm rot="8100000" flipV="1">
              <a:off x="3050167" y="1844084"/>
              <a:ext cx="834144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3" name="文本框 42"/>
            <p:cNvSpPr txBox="1">
              <a:spLocks noChangeArrowheads="1"/>
            </p:cNvSpPr>
            <p:nvPr/>
          </p:nvSpPr>
          <p:spPr bwMode="auto">
            <a:xfrm>
              <a:off x="3123828" y="1901390"/>
              <a:ext cx="72600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43"/>
          <p:cNvGrpSpPr/>
          <p:nvPr/>
        </p:nvGrpSpPr>
        <p:grpSpPr bwMode="auto">
          <a:xfrm>
            <a:off x="5284350" y="2229372"/>
            <a:ext cx="767613" cy="624288"/>
            <a:chOff x="3050167" y="1844084"/>
            <a:chExt cx="834142" cy="678092"/>
          </a:xfrm>
        </p:grpSpPr>
        <p:sp>
          <p:nvSpPr>
            <p:cNvPr id="55" name="任意多边形 54"/>
            <p:cNvSpPr/>
            <p:nvPr/>
          </p:nvSpPr>
          <p:spPr>
            <a:xfrm rot="8100000" flipV="1">
              <a:off x="3050167" y="1844084"/>
              <a:ext cx="834142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6" name="文本框 45"/>
            <p:cNvSpPr txBox="1">
              <a:spLocks noChangeArrowheads="1"/>
            </p:cNvSpPr>
            <p:nvPr/>
          </p:nvSpPr>
          <p:spPr bwMode="auto">
            <a:xfrm>
              <a:off x="3123828" y="1885459"/>
              <a:ext cx="726001" cy="6351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46"/>
          <p:cNvGrpSpPr/>
          <p:nvPr/>
        </p:nvGrpSpPr>
        <p:grpSpPr bwMode="auto">
          <a:xfrm>
            <a:off x="5284517" y="1298114"/>
            <a:ext cx="767278" cy="625750"/>
            <a:chOff x="3050349" y="1844085"/>
            <a:chExt cx="833779" cy="678092"/>
          </a:xfrm>
        </p:grpSpPr>
        <p:sp>
          <p:nvSpPr>
            <p:cNvPr id="58" name="任意多边形 57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9" name="文本框 48"/>
            <p:cNvSpPr txBox="1">
              <a:spLocks noChangeArrowheads="1"/>
            </p:cNvSpPr>
            <p:nvPr/>
          </p:nvSpPr>
          <p:spPr bwMode="auto">
            <a:xfrm>
              <a:off x="3123827" y="1885459"/>
              <a:ext cx="726001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8" name="圆角矩形 77"/>
          <p:cNvSpPr/>
          <p:nvPr/>
        </p:nvSpPr>
        <p:spPr>
          <a:xfrm>
            <a:off x="6263005" y="546735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6257544" y="1372335"/>
            <a:ext cx="3741980" cy="511504"/>
            <a:chOff x="6315199" y="2410178"/>
            <a:chExt cx="3744416" cy="511504"/>
          </a:xfrm>
          <a:solidFill>
            <a:srgbClr val="C00000"/>
          </a:solidFill>
        </p:grpSpPr>
        <p:sp>
          <p:nvSpPr>
            <p:cNvPr id="82" name="圆角矩形 8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747248" y="2450466"/>
              <a:ext cx="26530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山珍海味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304921" y="2227467"/>
            <a:ext cx="3741980" cy="511504"/>
            <a:chOff x="6339097" y="3296031"/>
            <a:chExt cx="3744416" cy="511504"/>
          </a:xfrm>
          <a:solidFill>
            <a:srgbClr val="C00000"/>
          </a:solidFill>
        </p:grpSpPr>
        <p:sp>
          <p:nvSpPr>
            <p:cNvPr id="86" name="圆角矩形 8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6723349" y="3336319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良辰美景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263011" y="3119577"/>
            <a:ext cx="3741980" cy="511504"/>
            <a:chOff x="6339097" y="4180903"/>
            <a:chExt cx="3744416" cy="511504"/>
          </a:xfrm>
          <a:solidFill>
            <a:srgbClr val="C00000"/>
          </a:solidFill>
        </p:grpSpPr>
        <p:sp>
          <p:nvSpPr>
            <p:cNvPr id="90" name="圆角矩形 8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723349" y="4221882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高等学府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304921" y="393545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94" name="圆角矩形 9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6681585" y="5077803"/>
              <a:ext cx="2897485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名人明星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688677" y="609983"/>
            <a:ext cx="2651348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经济走势</a:t>
            </a:r>
          </a:p>
        </p:txBody>
      </p:sp>
      <p:grpSp>
        <p:nvGrpSpPr>
          <p:cNvPr id="4" name="组合 37"/>
          <p:cNvGrpSpPr/>
          <p:nvPr/>
        </p:nvGrpSpPr>
        <p:grpSpPr bwMode="auto">
          <a:xfrm>
            <a:off x="5348270" y="4879072"/>
            <a:ext cx="811223" cy="624344"/>
            <a:chOff x="3050206" y="1844053"/>
            <a:chExt cx="881613" cy="678154"/>
          </a:xfrm>
        </p:grpSpPr>
        <p:sp>
          <p:nvSpPr>
            <p:cNvPr id="5" name="任意多边形 4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组合 37"/>
          <p:cNvGrpSpPr/>
          <p:nvPr/>
        </p:nvGrpSpPr>
        <p:grpSpPr bwMode="auto">
          <a:xfrm>
            <a:off x="5303820" y="5832842"/>
            <a:ext cx="811223" cy="624344"/>
            <a:chOff x="3050206" y="1844053"/>
            <a:chExt cx="881613" cy="678154"/>
          </a:xfrm>
        </p:grpSpPr>
        <p:sp>
          <p:nvSpPr>
            <p:cNvPr id="8" name="任意多边形 7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9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04921" y="496542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11" name="圆角矩形 1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23479" y="5085978"/>
              <a:ext cx="27361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民风民俗</a:t>
              </a: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304915" y="5919470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09068" y="5951495"/>
            <a:ext cx="2734394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悠久历史</a:t>
            </a:r>
          </a:p>
        </p:txBody>
      </p:sp>
      <p:sp>
        <p:nvSpPr>
          <p:cNvPr id="96" name="下箭头 95"/>
          <p:cNvSpPr/>
          <p:nvPr/>
        </p:nvSpPr>
        <p:spPr>
          <a:xfrm rot="16200000">
            <a:off x="4438025" y="454639"/>
            <a:ext cx="576064" cy="67938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8" grpId="10" animBg="1"/>
      <p:bldP spid="78" grpId="11" bldLvl="0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2" grpId="9" animBg="1"/>
      <p:bldP spid="2" grpId="10" animBg="1"/>
      <p:bldP spid="2" grpId="11" bldLvl="0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14" grpId="9" animBg="1"/>
      <p:bldP spid="14" grpId="10" animBg="1"/>
      <p:bldP spid="14" grpId="11" bldLvl="0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6" grpId="8" animBg="1"/>
      <p:bldP spid="16" grpId="9" animBg="1"/>
      <p:bldP spid="16" grpId="10" animBg="1"/>
      <p:bldP spid="16" grpId="1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48669" y="1697038"/>
            <a:ext cx="4686301" cy="463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吉林电商新产业</a:t>
            </a:r>
          </a:p>
        </p:txBody>
      </p:sp>
      <p:sp>
        <p:nvSpPr>
          <p:cNvPr id="5" name="六边形 4"/>
          <p:cNvSpPr/>
          <p:nvPr/>
        </p:nvSpPr>
        <p:spPr>
          <a:xfrm>
            <a:off x="1062319" y="2926155"/>
            <a:ext cx="1587056" cy="1368469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</a:p>
        </p:txBody>
      </p:sp>
      <p:cxnSp>
        <p:nvCxnSpPr>
          <p:cNvPr id="6" name="直接箭头连接符 5"/>
          <p:cNvCxnSpPr>
            <a:stCxn id="5" idx="5"/>
          </p:cNvCxnSpPr>
          <p:nvPr/>
        </p:nvCxnSpPr>
        <p:spPr>
          <a:xfrm flipV="1">
            <a:off x="2307337" y="1989835"/>
            <a:ext cx="1240698" cy="93632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0"/>
          </p:cNvCxnSpPr>
          <p:nvPr/>
        </p:nvCxnSpPr>
        <p:spPr>
          <a:xfrm>
            <a:off x="2649375" y="3610389"/>
            <a:ext cx="898660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1"/>
          </p:cNvCxnSpPr>
          <p:nvPr/>
        </p:nvCxnSpPr>
        <p:spPr>
          <a:xfrm>
            <a:off x="2307337" y="4294624"/>
            <a:ext cx="1240698" cy="93632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654714" y="3378275"/>
            <a:ext cx="4686301" cy="463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吉林汽车老工业</a:t>
            </a:r>
          </a:p>
        </p:txBody>
      </p:sp>
      <p:sp>
        <p:nvSpPr>
          <p:cNvPr id="15" name="矩形 14"/>
          <p:cNvSpPr/>
          <p:nvPr/>
        </p:nvSpPr>
        <p:spPr>
          <a:xfrm>
            <a:off x="3548034" y="4879807"/>
            <a:ext cx="4686301" cy="463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吉林开发区</a:t>
            </a:r>
          </a:p>
        </p:txBody>
      </p:sp>
      <p:sp>
        <p:nvSpPr>
          <p:cNvPr id="17" name="文本框 2"/>
          <p:cNvSpPr txBox="1"/>
          <p:nvPr/>
        </p:nvSpPr>
        <p:spPr>
          <a:xfrm>
            <a:off x="1139654" y="170270"/>
            <a:ext cx="3286812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吉林经济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49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49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49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12" grpId="0" bldLvl="0" animBg="1"/>
      <p:bldP spid="15" grpId="0" bldLvl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225396" y="251306"/>
            <a:ext cx="6414838" cy="6418848"/>
            <a:chOff x="-3227497" y="251306"/>
            <a:chExt cx="6419015" cy="6418848"/>
          </a:xfrm>
          <a:solidFill>
            <a:srgbClr val="C00000"/>
          </a:solidFill>
        </p:grpSpPr>
        <p:sp>
          <p:nvSpPr>
            <p:cNvPr id="26" name="椭圆 25"/>
            <p:cNvSpPr/>
            <p:nvPr/>
          </p:nvSpPr>
          <p:spPr>
            <a:xfrm>
              <a:off x="-3227497" y="251306"/>
              <a:ext cx="6419015" cy="641884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8" tIns="60948" rIns="121898" bIns="6094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文本框 2"/>
            <p:cNvSpPr txBox="1">
              <a:spLocks noChangeArrowheads="1"/>
            </p:cNvSpPr>
            <p:nvPr/>
          </p:nvSpPr>
          <p:spPr bwMode="auto">
            <a:xfrm>
              <a:off x="914599" y="2355502"/>
              <a:ext cx="1326977" cy="320929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898" tIns="60948" rIns="121898" bIns="60948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</a:p>
            <a:p>
              <a:pPr algn="ctr"/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9"/>
          <p:cNvGrpSpPr/>
          <p:nvPr/>
        </p:nvGrpSpPr>
        <p:grpSpPr bwMode="auto">
          <a:xfrm>
            <a:off x="5283247" y="463267"/>
            <a:ext cx="767278" cy="627830"/>
            <a:chOff x="3050349" y="1844085"/>
            <a:chExt cx="833779" cy="680346"/>
          </a:xfrm>
        </p:grpSpPr>
        <p:sp>
          <p:nvSpPr>
            <p:cNvPr id="43" name="任意多边形 42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4" name="文本框 6"/>
            <p:cNvSpPr txBox="1">
              <a:spLocks noChangeArrowheads="1"/>
            </p:cNvSpPr>
            <p:nvPr/>
          </p:nvSpPr>
          <p:spPr bwMode="auto">
            <a:xfrm>
              <a:off x="3146443" y="1890742"/>
              <a:ext cx="611464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37"/>
          <p:cNvGrpSpPr/>
          <p:nvPr/>
        </p:nvGrpSpPr>
        <p:grpSpPr bwMode="auto">
          <a:xfrm>
            <a:off x="5303820" y="3925302"/>
            <a:ext cx="811223" cy="624344"/>
            <a:chOff x="3050206" y="1844053"/>
            <a:chExt cx="881613" cy="678154"/>
          </a:xfrm>
        </p:grpSpPr>
        <p:sp>
          <p:nvSpPr>
            <p:cNvPr id="49" name="任意多边形 48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0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40"/>
          <p:cNvGrpSpPr/>
          <p:nvPr/>
        </p:nvGrpSpPr>
        <p:grpSpPr bwMode="auto">
          <a:xfrm>
            <a:off x="5284349" y="3115597"/>
            <a:ext cx="767615" cy="637534"/>
            <a:chOff x="3050167" y="1844084"/>
            <a:chExt cx="834144" cy="692481"/>
          </a:xfrm>
        </p:grpSpPr>
        <p:sp>
          <p:nvSpPr>
            <p:cNvPr id="52" name="任意多边形 51"/>
            <p:cNvSpPr/>
            <p:nvPr/>
          </p:nvSpPr>
          <p:spPr>
            <a:xfrm rot="8100000" flipV="1">
              <a:off x="3050167" y="1844084"/>
              <a:ext cx="834144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3" name="文本框 42"/>
            <p:cNvSpPr txBox="1">
              <a:spLocks noChangeArrowheads="1"/>
            </p:cNvSpPr>
            <p:nvPr/>
          </p:nvSpPr>
          <p:spPr bwMode="auto">
            <a:xfrm>
              <a:off x="3123828" y="1901390"/>
              <a:ext cx="726001" cy="635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43"/>
          <p:cNvGrpSpPr/>
          <p:nvPr/>
        </p:nvGrpSpPr>
        <p:grpSpPr bwMode="auto">
          <a:xfrm>
            <a:off x="5284350" y="2229372"/>
            <a:ext cx="767613" cy="624288"/>
            <a:chOff x="3050167" y="1844084"/>
            <a:chExt cx="834142" cy="678092"/>
          </a:xfrm>
        </p:grpSpPr>
        <p:sp>
          <p:nvSpPr>
            <p:cNvPr id="55" name="任意多边形 54"/>
            <p:cNvSpPr/>
            <p:nvPr/>
          </p:nvSpPr>
          <p:spPr>
            <a:xfrm rot="8100000" flipV="1">
              <a:off x="3050167" y="1844084"/>
              <a:ext cx="834142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6" name="文本框 45"/>
            <p:cNvSpPr txBox="1">
              <a:spLocks noChangeArrowheads="1"/>
            </p:cNvSpPr>
            <p:nvPr/>
          </p:nvSpPr>
          <p:spPr bwMode="auto">
            <a:xfrm>
              <a:off x="3123828" y="1885459"/>
              <a:ext cx="726001" cy="6351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46"/>
          <p:cNvGrpSpPr/>
          <p:nvPr/>
        </p:nvGrpSpPr>
        <p:grpSpPr bwMode="auto">
          <a:xfrm>
            <a:off x="5284517" y="1298114"/>
            <a:ext cx="767278" cy="625750"/>
            <a:chOff x="3050349" y="1844085"/>
            <a:chExt cx="833779" cy="678092"/>
          </a:xfrm>
        </p:grpSpPr>
        <p:sp>
          <p:nvSpPr>
            <p:cNvPr id="58" name="任意多边形 57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9" name="文本框 48"/>
            <p:cNvSpPr txBox="1">
              <a:spLocks noChangeArrowheads="1"/>
            </p:cNvSpPr>
            <p:nvPr/>
          </p:nvSpPr>
          <p:spPr bwMode="auto">
            <a:xfrm>
              <a:off x="3123827" y="1885459"/>
              <a:ext cx="726001" cy="6336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8" name="圆角矩形 77"/>
          <p:cNvSpPr/>
          <p:nvPr/>
        </p:nvSpPr>
        <p:spPr>
          <a:xfrm>
            <a:off x="6263005" y="546735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6257544" y="1372335"/>
            <a:ext cx="3741980" cy="511504"/>
            <a:chOff x="6315199" y="2410178"/>
            <a:chExt cx="3744416" cy="511504"/>
          </a:xfrm>
          <a:solidFill>
            <a:srgbClr val="C00000"/>
          </a:solidFill>
        </p:grpSpPr>
        <p:sp>
          <p:nvSpPr>
            <p:cNvPr id="82" name="圆角矩形 8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747248" y="2450466"/>
              <a:ext cx="26530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山珍海味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304921" y="2227467"/>
            <a:ext cx="3741980" cy="511504"/>
            <a:chOff x="6339097" y="3296031"/>
            <a:chExt cx="3744416" cy="511504"/>
          </a:xfrm>
          <a:solidFill>
            <a:srgbClr val="C00000"/>
          </a:solidFill>
        </p:grpSpPr>
        <p:sp>
          <p:nvSpPr>
            <p:cNvPr id="86" name="圆角矩形 8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6723349" y="3336319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良辰美景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263011" y="3119577"/>
            <a:ext cx="3741980" cy="511504"/>
            <a:chOff x="6339097" y="4180903"/>
            <a:chExt cx="3744416" cy="511504"/>
          </a:xfrm>
          <a:solidFill>
            <a:srgbClr val="C00000"/>
          </a:solidFill>
        </p:grpSpPr>
        <p:sp>
          <p:nvSpPr>
            <p:cNvPr id="90" name="圆角矩形 8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723349" y="4221882"/>
              <a:ext cx="273630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高等学府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304921" y="393545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94" name="圆角矩形 9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6681585" y="5077803"/>
              <a:ext cx="2897485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名人明星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688677" y="609983"/>
            <a:ext cx="2651348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经济走势</a:t>
            </a:r>
          </a:p>
        </p:txBody>
      </p:sp>
      <p:grpSp>
        <p:nvGrpSpPr>
          <p:cNvPr id="4" name="组合 37"/>
          <p:cNvGrpSpPr/>
          <p:nvPr/>
        </p:nvGrpSpPr>
        <p:grpSpPr bwMode="auto">
          <a:xfrm>
            <a:off x="5348270" y="4879072"/>
            <a:ext cx="811223" cy="624344"/>
            <a:chOff x="3050206" y="1844053"/>
            <a:chExt cx="881613" cy="678154"/>
          </a:xfrm>
        </p:grpSpPr>
        <p:sp>
          <p:nvSpPr>
            <p:cNvPr id="5" name="任意多边形 4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组合 37"/>
          <p:cNvGrpSpPr/>
          <p:nvPr/>
        </p:nvGrpSpPr>
        <p:grpSpPr bwMode="auto">
          <a:xfrm>
            <a:off x="5303820" y="5832842"/>
            <a:ext cx="811223" cy="624344"/>
            <a:chOff x="3050206" y="1844053"/>
            <a:chExt cx="881613" cy="678154"/>
          </a:xfrm>
        </p:grpSpPr>
        <p:sp>
          <p:nvSpPr>
            <p:cNvPr id="8" name="任意多边形 7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9" name="文本框 39"/>
            <p:cNvSpPr txBox="1">
              <a:spLocks noChangeArrowheads="1"/>
            </p:cNvSpPr>
            <p:nvPr/>
          </p:nvSpPr>
          <p:spPr bwMode="auto">
            <a:xfrm>
              <a:off x="3123828" y="1885460"/>
              <a:ext cx="807991" cy="633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04921" y="4965420"/>
            <a:ext cx="3741980" cy="511504"/>
            <a:chOff x="6339097" y="5057483"/>
            <a:chExt cx="3744416" cy="511504"/>
          </a:xfrm>
          <a:solidFill>
            <a:srgbClr val="C00000"/>
          </a:solidFill>
        </p:grpSpPr>
        <p:sp>
          <p:nvSpPr>
            <p:cNvPr id="11" name="圆角矩形 1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23479" y="5085978"/>
              <a:ext cx="2736174" cy="448310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民风民俗</a:t>
              </a: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304915" y="5919470"/>
            <a:ext cx="3742055" cy="51181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09068" y="5951495"/>
            <a:ext cx="2734394" cy="448310"/>
          </a:xfrm>
          <a:prstGeom prst="rect">
            <a:avLst/>
          </a:prstGeom>
          <a:solidFill>
            <a:srgbClr val="C00000"/>
          </a:solidFill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悠久历史</a:t>
            </a:r>
          </a:p>
        </p:txBody>
      </p:sp>
      <p:sp>
        <p:nvSpPr>
          <p:cNvPr id="96" name="下箭头 95"/>
          <p:cNvSpPr/>
          <p:nvPr/>
        </p:nvSpPr>
        <p:spPr>
          <a:xfrm rot="16200000">
            <a:off x="4274830" y="1293474"/>
            <a:ext cx="576064" cy="67938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8" grpId="6" animBg="1"/>
      <p:bldP spid="78" grpId="7" animBg="1"/>
      <p:bldP spid="78" grpId="8" animBg="1"/>
      <p:bldP spid="78" grpId="9" animBg="1"/>
      <p:bldP spid="78" grpId="10" animBg="1"/>
      <p:bldP spid="78" grpId="11" bldLvl="0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2" grpId="9" animBg="1"/>
      <p:bldP spid="2" grpId="10" animBg="1"/>
      <p:bldP spid="2" grpId="11" bldLvl="0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14" grpId="9" animBg="1"/>
      <p:bldP spid="14" grpId="10" animBg="1"/>
      <p:bldP spid="14" grpId="11" bldLvl="0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6" grpId="8" animBg="1"/>
      <p:bldP spid="16" grpId="9" animBg="1"/>
      <p:bldP spid="16" grpId="10" animBg="1"/>
      <p:bldP spid="16" grpId="11" bldLvl="0" animBg="1"/>
      <p:bldP spid="96" grpId="0" bldLvl="0" animBg="1"/>
      <p:bldP spid="9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41293" y="1989635"/>
            <a:ext cx="2481088" cy="2955923"/>
            <a:chOff x="1827008" y="2120901"/>
            <a:chExt cx="2298700" cy="2736849"/>
          </a:xfrm>
        </p:grpSpPr>
        <p:sp>
          <p:nvSpPr>
            <p:cNvPr id="10" name="矩形 9"/>
            <p:cNvSpPr/>
            <p:nvPr/>
          </p:nvSpPr>
          <p:spPr>
            <a:xfrm>
              <a:off x="1827008" y="2120901"/>
              <a:ext cx="2298700" cy="444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827008" y="2565400"/>
              <a:ext cx="2298700" cy="2292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61687" y="1989635"/>
            <a:ext cx="2481088" cy="2955923"/>
            <a:chOff x="1827008" y="2120901"/>
            <a:chExt cx="2298700" cy="2736849"/>
          </a:xfrm>
        </p:grpSpPr>
        <p:sp>
          <p:nvSpPr>
            <p:cNvPr id="13" name="矩形 12"/>
            <p:cNvSpPr/>
            <p:nvPr/>
          </p:nvSpPr>
          <p:spPr>
            <a:xfrm>
              <a:off x="1827008" y="2120901"/>
              <a:ext cx="2298700" cy="444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827008" y="2565400"/>
              <a:ext cx="2298700" cy="2292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082082" y="1989635"/>
            <a:ext cx="2481088" cy="2955923"/>
            <a:chOff x="1827008" y="2120901"/>
            <a:chExt cx="2298700" cy="2736849"/>
          </a:xfrm>
        </p:grpSpPr>
        <p:sp>
          <p:nvSpPr>
            <p:cNvPr id="16" name="矩形 15"/>
            <p:cNvSpPr/>
            <p:nvPr/>
          </p:nvSpPr>
          <p:spPr>
            <a:xfrm>
              <a:off x="1827008" y="2120901"/>
              <a:ext cx="2298700" cy="444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827008" y="2565400"/>
              <a:ext cx="2298700" cy="2292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0898" y="1989635"/>
            <a:ext cx="2481088" cy="2955923"/>
            <a:chOff x="1827008" y="2120901"/>
            <a:chExt cx="2298700" cy="2736849"/>
          </a:xfrm>
        </p:grpSpPr>
        <p:sp>
          <p:nvSpPr>
            <p:cNvPr id="19" name="矩形 18"/>
            <p:cNvSpPr/>
            <p:nvPr/>
          </p:nvSpPr>
          <p:spPr>
            <a:xfrm>
              <a:off x="1827008" y="2120901"/>
              <a:ext cx="2298700" cy="444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27008" y="2565400"/>
              <a:ext cx="2298700" cy="2292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1027414" y="2017313"/>
            <a:ext cx="1668057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韩式冷面</a:t>
            </a:r>
          </a:p>
        </p:txBody>
      </p:sp>
      <p:sp>
        <p:nvSpPr>
          <p:cNvPr id="22" name="文本框 30"/>
          <p:cNvSpPr txBox="1"/>
          <p:nvPr/>
        </p:nvSpPr>
        <p:spPr>
          <a:xfrm>
            <a:off x="6668203" y="2017313"/>
            <a:ext cx="1668057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满族福肉</a:t>
            </a:r>
          </a:p>
        </p:txBody>
      </p:sp>
      <p:sp>
        <p:nvSpPr>
          <p:cNvPr id="23" name="文本框 31"/>
          <p:cNvSpPr txBox="1"/>
          <p:nvPr/>
        </p:nvSpPr>
        <p:spPr>
          <a:xfrm>
            <a:off x="3847808" y="2017313"/>
            <a:ext cx="1668057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韩式酱汤</a:t>
            </a:r>
          </a:p>
        </p:txBody>
      </p:sp>
      <p:sp>
        <p:nvSpPr>
          <p:cNvPr id="24" name="文本框 32"/>
          <p:cNvSpPr txBox="1"/>
          <p:nvPr/>
        </p:nvSpPr>
        <p:spPr>
          <a:xfrm>
            <a:off x="9488598" y="2017313"/>
            <a:ext cx="1668057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人参鸡汤</a:t>
            </a:r>
          </a:p>
        </p:txBody>
      </p:sp>
      <p:sp>
        <p:nvSpPr>
          <p:cNvPr id="25" name="文本框 33"/>
          <p:cNvSpPr txBox="1"/>
          <p:nvPr/>
        </p:nvSpPr>
        <p:spPr>
          <a:xfrm>
            <a:off x="1027413" y="2677817"/>
            <a:ext cx="1668057" cy="205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韩式冷面也叫韩国冷面、朝鲜冷面，是韩国传统特色美食之一。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李朝据朝鲜后期的世食风俗记史料《东国世食记》</a:t>
            </a:r>
          </a:p>
        </p:txBody>
      </p:sp>
      <p:sp>
        <p:nvSpPr>
          <p:cNvPr id="26" name="文本框 34"/>
          <p:cNvSpPr txBox="1"/>
          <p:nvPr/>
        </p:nvSpPr>
        <p:spPr>
          <a:xfrm>
            <a:off x="3847996" y="2555897"/>
            <a:ext cx="1668057" cy="230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大酱汤是韩国特色料理。酱是韩国人最爱的调味料，大酱可用来做大酱汤。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大酱的脂肪含量少，热量低，用来做大酱汤多食易有饱腹感。。</a:t>
            </a:r>
          </a:p>
        </p:txBody>
      </p:sp>
      <p:sp>
        <p:nvSpPr>
          <p:cNvPr id="27" name="文本框 35"/>
          <p:cNvSpPr txBox="1"/>
          <p:nvPr/>
        </p:nvSpPr>
        <p:spPr>
          <a:xfrm>
            <a:off x="6667944" y="2555897"/>
            <a:ext cx="1668057" cy="230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满族是信奉神灵的民族，每当有重大事情时都要在索罗杆上系五花肉， 使神肉演变成今天的“满族福肉”成为餐桌上一道美味佳肴，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8" name="文本框 36"/>
          <p:cNvSpPr txBox="1"/>
          <p:nvPr/>
        </p:nvSpPr>
        <p:spPr>
          <a:xfrm>
            <a:off x="9488527" y="2921657"/>
            <a:ext cx="1668057" cy="157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人参鸡汤是一道美味的菜肴，肉类食品和滋补类食品的完美组合，最具代表性的传统料理之一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"/>
          <p:cNvSpPr txBox="1"/>
          <p:nvPr/>
        </p:nvSpPr>
        <p:spPr>
          <a:xfrm>
            <a:off x="1129565" y="170270"/>
            <a:ext cx="3286812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山珍海味</a:t>
            </a: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49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49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49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49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49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49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49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649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149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1309</Words>
  <Application>Microsoft Office PowerPoint</Application>
  <PresentationFormat>自定义</PresentationFormat>
  <Paragraphs>262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Gulim</vt:lpstr>
      <vt:lpstr>Times New Roman</vt:lpstr>
      <vt:lpstr>华文黑体</vt:lpstr>
      <vt:lpstr>Calibri</vt:lpstr>
      <vt:lpstr>맑은 고딕</vt:lpstr>
      <vt:lpstr>Impact</vt:lpstr>
      <vt:lpstr>Arial Unicode MS</vt:lpstr>
      <vt:lpstr>Roboto condensed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振华宇光</dc:creator>
  <cp:lastModifiedBy>ASUS</cp:lastModifiedBy>
  <cp:revision>103</cp:revision>
  <dcterms:created xsi:type="dcterms:W3CDTF">2014-08-23T07:50:00Z</dcterms:created>
  <dcterms:modified xsi:type="dcterms:W3CDTF">2017-05-20T13:43:52Z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